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37"/>
  </p:notesMasterIdLst>
  <p:handoutMasterIdLst>
    <p:handoutMasterId r:id="rId38"/>
  </p:handoutMasterIdLst>
  <p:sldIdLst>
    <p:sldId id="386" r:id="rId5"/>
    <p:sldId id="438" r:id="rId6"/>
    <p:sldId id="390" r:id="rId7"/>
    <p:sldId id="387" r:id="rId8"/>
    <p:sldId id="389" r:id="rId9"/>
    <p:sldId id="397" r:id="rId10"/>
    <p:sldId id="393" r:id="rId11"/>
    <p:sldId id="443" r:id="rId12"/>
    <p:sldId id="396" r:id="rId13"/>
    <p:sldId id="445" r:id="rId14"/>
    <p:sldId id="446" r:id="rId15"/>
    <p:sldId id="440" r:id="rId16"/>
    <p:sldId id="449" r:id="rId17"/>
    <p:sldId id="451" r:id="rId18"/>
    <p:sldId id="454" r:id="rId19"/>
    <p:sldId id="455" r:id="rId20"/>
    <p:sldId id="412" r:id="rId21"/>
    <p:sldId id="457" r:id="rId22"/>
    <p:sldId id="460" r:id="rId23"/>
    <p:sldId id="461" r:id="rId24"/>
    <p:sldId id="462" r:id="rId25"/>
    <p:sldId id="463" r:id="rId26"/>
    <p:sldId id="464" r:id="rId27"/>
    <p:sldId id="467" r:id="rId28"/>
    <p:sldId id="465" r:id="rId29"/>
    <p:sldId id="468" r:id="rId30"/>
    <p:sldId id="450" r:id="rId31"/>
    <p:sldId id="411" r:id="rId32"/>
    <p:sldId id="459" r:id="rId33"/>
    <p:sldId id="448" r:id="rId34"/>
    <p:sldId id="452" r:id="rId35"/>
    <p:sldId id="453" r:id="rId3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86E"/>
    <a:srgbClr val="B8B8B8"/>
    <a:srgbClr val="587B94"/>
    <a:srgbClr val="8B9EB0"/>
    <a:srgbClr val="041E42"/>
    <a:srgbClr val="8C9FB1"/>
    <a:srgbClr val="0431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118" autoAdjust="0"/>
  </p:normalViewPr>
  <p:slideViewPr>
    <p:cSldViewPr snapToGrid="0" showGuides="1">
      <p:cViewPr varScale="1">
        <p:scale>
          <a:sx n="77" d="100"/>
          <a:sy n="77" d="100"/>
        </p:scale>
        <p:origin x="902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9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2.2766078542970974E-3"/>
                  <c:y val="-0.43578893981549149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01D-4176-98A5-16AF5AAC81DE}"/>
                </c:ext>
              </c:extLst>
            </c:dLbl>
            <c:dLbl>
              <c:idx val="1"/>
              <c:layout>
                <c:manualLayout>
                  <c:x val="1.1383039271484652E-3"/>
                  <c:y val="3.334491507548981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01D-4176-98A5-16AF5AAC81D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Fully-Coupled Analysis</c:v>
                </c:pt>
                <c:pt idx="1">
                  <c:v>Sequentially-Coupled Analysis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41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01D-4176-98A5-16AF5AAC81D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1.1383039271484652E-3"/>
                  <c:y val="-0.3251129219860266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01D-4176-98A5-16AF5AAC81D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Fully-Coupled Analysis</c:v>
                </c:pt>
                <c:pt idx="1">
                  <c:v>Sequentially-Coupled Analysis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01D-4176-98A5-16AF5AAC81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1116897056"/>
        <c:axId val="1116896576"/>
      </c:barChart>
      <c:catAx>
        <c:axId val="1116897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6896576"/>
        <c:crosses val="autoZero"/>
        <c:auto val="1"/>
        <c:lblAlgn val="ctr"/>
        <c:lblOffset val="100"/>
        <c:noMultiLvlLbl val="0"/>
      </c:catAx>
      <c:valAx>
        <c:axId val="1116896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noProof="0" dirty="0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6897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2C9555C-46DE-4406-8ABE-45349F5208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F3B590-57A4-4D61-9607-3C2EA36AB1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CE87A-16FF-4C7D-8292-0CB980715C8B}" type="datetimeFigureOut">
              <a:rPr lang="de-DE" smtClean="0"/>
              <a:t>13.03.2025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C6DC5A1-1CCC-484A-AB24-DCA2F05D59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4041CFA-48F6-4759-86C7-790FC637E9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2F6222-CCA6-4FA7-88E0-B7BAE53645A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8328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CA62E-2216-4960-A875-4D2633F4A404}" type="datetimeFigureOut">
              <a:rPr lang="de-DE" smtClean="0"/>
              <a:t>13.03.2025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93703-73BA-47D5-8B02-C172375928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3314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4814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b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platzhalter 167">
            <a:extLst>
              <a:ext uri="{FF2B5EF4-FFF2-40B4-BE49-F238E27FC236}">
                <a16:creationId xmlns:a16="http://schemas.microsoft.com/office/drawing/2014/main" id="{91CA67B1-C872-42F5-99A5-C31B319F69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8775"/>
            <a:ext cx="12192000" cy="5229225"/>
          </a:xfrm>
          <a:gradFill>
            <a:gsLst>
              <a:gs pos="50000">
                <a:schemeClr val="accent4">
                  <a:alpha val="50000"/>
                </a:schemeClr>
              </a:gs>
              <a:gs pos="5000">
                <a:schemeClr val="accent4"/>
              </a:gs>
              <a:gs pos="100000">
                <a:schemeClr val="accent4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165" name="Bildplatzhalter 60">
            <a:extLst>
              <a:ext uri="{FF2B5EF4-FFF2-40B4-BE49-F238E27FC236}">
                <a16:creationId xmlns:a16="http://schemas.microsoft.com/office/drawing/2014/main" id="{F018B551-27B5-4B00-BF39-7527999917A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628775"/>
            <a:ext cx="12192000" cy="5229226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C1DC1BF-B7B9-4143-AFEB-7D1D6C73E8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63" y="2913731"/>
            <a:ext cx="4979505" cy="1030539"/>
          </a:xfrm>
        </p:spPr>
        <p:txBody>
          <a:bodyPr wrap="none" tIns="0" rIns="0"/>
          <a:lstStyle>
            <a:lvl1pPr algn="l">
              <a:lnSpc>
                <a:spcPct val="11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Willkommen</a:t>
            </a: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929994FB-5DBF-40C3-99B7-BCB45F80FCBA}"/>
              </a:ext>
            </a:extLst>
          </p:cNvPr>
          <p:cNvSpPr/>
          <p:nvPr userDrawn="1"/>
        </p:nvSpPr>
        <p:spPr>
          <a:xfrm>
            <a:off x="518400" y="1196733"/>
            <a:ext cx="11676062" cy="72000"/>
          </a:xfrm>
          <a:prstGeom prst="rect">
            <a:avLst/>
          </a:prstGeom>
          <a:solidFill>
            <a:srgbClr val="2F5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A67BB0E1-5E7F-46E5-9D87-74249FA80151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58" name="Gerader Verbinder 57">
              <a:extLst>
                <a:ext uri="{FF2B5EF4-FFF2-40B4-BE49-F238E27FC236}">
                  <a16:creationId xmlns:a16="http://schemas.microsoft.com/office/drawing/2014/main" id="{735EC3F0-D52F-43D8-9D20-FC4F70B1922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D73E6E84-A759-4118-9971-2B614D3FE504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F1FCC803-A93B-423F-B835-B52876B2721B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61" name="Gerader Verbinder 60">
              <a:extLst>
                <a:ext uri="{FF2B5EF4-FFF2-40B4-BE49-F238E27FC236}">
                  <a16:creationId xmlns:a16="http://schemas.microsoft.com/office/drawing/2014/main" id="{94D29247-DB20-40F1-888F-155F9E5ABC8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feld 61">
              <a:extLst>
                <a:ext uri="{FF2B5EF4-FFF2-40B4-BE49-F238E27FC236}">
                  <a16:creationId xmlns:a16="http://schemas.microsoft.com/office/drawing/2014/main" id="{5E32A3F3-E989-43F3-A16F-94173C632533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44D22F83-A0F5-4FE2-9D6C-012542F7E2B8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64" name="Gerader Verbinder 63">
              <a:extLst>
                <a:ext uri="{FF2B5EF4-FFF2-40B4-BE49-F238E27FC236}">
                  <a16:creationId xmlns:a16="http://schemas.microsoft.com/office/drawing/2014/main" id="{BA2BC1BF-6FE4-4475-BE69-6D37CBD516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88D7DDBE-C865-4F05-B6F5-3E2BBB15FDA7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5BF365C6-4DF1-469F-A081-5BB981472333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67" name="Gerader Verbinder 66">
              <a:extLst>
                <a:ext uri="{FF2B5EF4-FFF2-40B4-BE49-F238E27FC236}">
                  <a16:creationId xmlns:a16="http://schemas.microsoft.com/office/drawing/2014/main" id="{9CA1C573-E95F-4CC5-A4BE-0E74960DBC2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02A35681-195F-407A-BB6C-7E3B4E241132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69" name="Gruppieren 68">
            <a:extLst>
              <a:ext uri="{FF2B5EF4-FFF2-40B4-BE49-F238E27FC236}">
                <a16:creationId xmlns:a16="http://schemas.microsoft.com/office/drawing/2014/main" id="{BF6DC0B3-1B79-4824-B73B-DC9B7AA77A08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70" name="Gerader Verbinder 69">
              <a:extLst>
                <a:ext uri="{FF2B5EF4-FFF2-40B4-BE49-F238E27FC236}">
                  <a16:creationId xmlns:a16="http://schemas.microsoft.com/office/drawing/2014/main" id="{439D9EA3-D6F8-4D8A-8C91-B7BCDD4883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EF8776E0-353D-4DBE-918C-2BE4D9ED22C0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EB1A981A-C15F-48BC-856D-45BFDE402164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73" name="Gerader Verbinder 72">
              <a:extLst>
                <a:ext uri="{FF2B5EF4-FFF2-40B4-BE49-F238E27FC236}">
                  <a16:creationId xmlns:a16="http://schemas.microsoft.com/office/drawing/2014/main" id="{CA1B7D91-52B4-4C4E-9872-DAE627C5BDA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feld 73">
              <a:extLst>
                <a:ext uri="{FF2B5EF4-FFF2-40B4-BE49-F238E27FC236}">
                  <a16:creationId xmlns:a16="http://schemas.microsoft.com/office/drawing/2014/main" id="{DD5301F3-CDC0-4F62-A7F3-64DF1FAFB6C3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75" name="Gruppieren 74">
            <a:extLst>
              <a:ext uri="{FF2B5EF4-FFF2-40B4-BE49-F238E27FC236}">
                <a16:creationId xmlns:a16="http://schemas.microsoft.com/office/drawing/2014/main" id="{C5363AC9-A7FE-4ED9-A4AE-BF1F41479440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76" name="Gerader Verbinder 75">
              <a:extLst>
                <a:ext uri="{FF2B5EF4-FFF2-40B4-BE49-F238E27FC236}">
                  <a16:creationId xmlns:a16="http://schemas.microsoft.com/office/drawing/2014/main" id="{A5C058E5-1B77-4F37-8A90-6C2DB0C9F0D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feld 76">
              <a:extLst>
                <a:ext uri="{FF2B5EF4-FFF2-40B4-BE49-F238E27FC236}">
                  <a16:creationId xmlns:a16="http://schemas.microsoft.com/office/drawing/2014/main" id="{3F3FD432-7B0C-441D-887D-260F088129D6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11D3348D-CD05-48E5-89ED-528A62DA8118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79" name="Gerader Verbinder 78">
              <a:extLst>
                <a:ext uri="{FF2B5EF4-FFF2-40B4-BE49-F238E27FC236}">
                  <a16:creationId xmlns:a16="http://schemas.microsoft.com/office/drawing/2014/main" id="{8C904B9B-CFB8-4878-BE89-64B7783A68C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feld 79">
              <a:extLst>
                <a:ext uri="{FF2B5EF4-FFF2-40B4-BE49-F238E27FC236}">
                  <a16:creationId xmlns:a16="http://schemas.microsoft.com/office/drawing/2014/main" id="{C15810B6-1DFF-43DE-849F-E24988A1AC21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CFDE3FDD-B76C-49E7-81B4-7302EAE01430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82" name="Gerader Verbinder 81">
              <a:extLst>
                <a:ext uri="{FF2B5EF4-FFF2-40B4-BE49-F238E27FC236}">
                  <a16:creationId xmlns:a16="http://schemas.microsoft.com/office/drawing/2014/main" id="{CC2966EC-F4C0-41FC-88ED-2E5F725EA0B2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Textfeld 82">
              <a:extLst>
                <a:ext uri="{FF2B5EF4-FFF2-40B4-BE49-F238E27FC236}">
                  <a16:creationId xmlns:a16="http://schemas.microsoft.com/office/drawing/2014/main" id="{92230FDE-430C-429C-A396-DFCEF2CE147E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53056242-C21F-4347-8E6E-305C959935E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A954A2AB-7A1B-4F20-8556-0C283B584BE2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86" name="Gerader Verbinder 85">
              <a:extLst>
                <a:ext uri="{FF2B5EF4-FFF2-40B4-BE49-F238E27FC236}">
                  <a16:creationId xmlns:a16="http://schemas.microsoft.com/office/drawing/2014/main" id="{C31D32E9-A207-4C49-AAE0-5A541EE5B56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feld 86">
              <a:extLst>
                <a:ext uri="{FF2B5EF4-FFF2-40B4-BE49-F238E27FC236}">
                  <a16:creationId xmlns:a16="http://schemas.microsoft.com/office/drawing/2014/main" id="{0027A521-04C3-4807-A55B-38087BBBA705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ED5713B-0A5B-5944-BEBB-63C8BF5985F2}"/>
              </a:ext>
            </a:extLst>
          </p:cNvPr>
          <p:cNvGrpSpPr/>
          <p:nvPr userDrawn="1"/>
        </p:nvGrpSpPr>
        <p:grpSpPr>
          <a:xfrm>
            <a:off x="510639" y="293096"/>
            <a:ext cx="2388067" cy="301237"/>
            <a:chOff x="510639" y="293688"/>
            <a:chExt cx="2594512" cy="327279"/>
          </a:xfrm>
        </p:grpSpPr>
        <p:sp>
          <p:nvSpPr>
            <p:cNvPr id="140" name="Freihandform: Form 139">
              <a:extLst>
                <a:ext uri="{FF2B5EF4-FFF2-40B4-BE49-F238E27FC236}">
                  <a16:creationId xmlns:a16="http://schemas.microsoft.com/office/drawing/2014/main" id="{437E43AF-FE61-4974-AF5C-89AC3C8150FD}"/>
                </a:ext>
              </a:extLst>
            </p:cNvPr>
            <p:cNvSpPr/>
            <p:nvPr/>
          </p:nvSpPr>
          <p:spPr>
            <a:xfrm>
              <a:off x="519935" y="300420"/>
              <a:ext cx="78213" cy="124372"/>
            </a:xfrm>
            <a:custGeom>
              <a:avLst/>
              <a:gdLst>
                <a:gd name="connsiteX0" fmla="*/ 232410 w 232409"/>
                <a:gd name="connsiteY0" fmla="*/ 60960 h 369569"/>
                <a:gd name="connsiteX1" fmla="*/ 65723 w 232409"/>
                <a:gd name="connsiteY1" fmla="*/ 60960 h 369569"/>
                <a:gd name="connsiteX2" fmla="*/ 65723 w 232409"/>
                <a:gd name="connsiteY2" fmla="*/ 152400 h 369569"/>
                <a:gd name="connsiteX3" fmla="*/ 189547 w 232409"/>
                <a:gd name="connsiteY3" fmla="*/ 152400 h 369569"/>
                <a:gd name="connsiteX4" fmla="*/ 189547 w 232409"/>
                <a:gd name="connsiteY4" fmla="*/ 212408 h 369569"/>
                <a:gd name="connsiteX5" fmla="*/ 65723 w 232409"/>
                <a:gd name="connsiteY5" fmla="*/ 212408 h 369569"/>
                <a:gd name="connsiteX6" fmla="*/ 65723 w 232409"/>
                <a:gd name="connsiteY6" fmla="*/ 369570 h 369569"/>
                <a:gd name="connsiteX7" fmla="*/ 0 w 232409"/>
                <a:gd name="connsiteY7" fmla="*/ 369570 h 369569"/>
                <a:gd name="connsiteX8" fmla="*/ 0 w 232409"/>
                <a:gd name="connsiteY8" fmla="*/ 0 h 369569"/>
                <a:gd name="connsiteX9" fmla="*/ 231458 w 232409"/>
                <a:gd name="connsiteY9" fmla="*/ 0 h 369569"/>
                <a:gd name="connsiteX10" fmla="*/ 231458 w 232409"/>
                <a:gd name="connsiteY10" fmla="*/ 60960 h 36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409" h="369569">
                  <a:moveTo>
                    <a:pt x="232410" y="60960"/>
                  </a:moveTo>
                  <a:lnTo>
                    <a:pt x="65723" y="60960"/>
                  </a:lnTo>
                  <a:lnTo>
                    <a:pt x="65723" y="152400"/>
                  </a:lnTo>
                  <a:lnTo>
                    <a:pt x="189547" y="152400"/>
                  </a:lnTo>
                  <a:lnTo>
                    <a:pt x="189547" y="212408"/>
                  </a:lnTo>
                  <a:lnTo>
                    <a:pt x="65723" y="212408"/>
                  </a:lnTo>
                  <a:lnTo>
                    <a:pt x="65723" y="369570"/>
                  </a:lnTo>
                  <a:lnTo>
                    <a:pt x="0" y="369570"/>
                  </a:lnTo>
                  <a:lnTo>
                    <a:pt x="0" y="0"/>
                  </a:lnTo>
                  <a:lnTo>
                    <a:pt x="231458" y="0"/>
                  </a:lnTo>
                  <a:lnTo>
                    <a:pt x="231458" y="6096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1" name="Freihandform: Form 140">
              <a:extLst>
                <a:ext uri="{FF2B5EF4-FFF2-40B4-BE49-F238E27FC236}">
                  <a16:creationId xmlns:a16="http://schemas.microsoft.com/office/drawing/2014/main" id="{B5C643AC-A2D8-483C-9099-467ED404B78A}"/>
                </a:ext>
              </a:extLst>
            </p:cNvPr>
            <p:cNvSpPr/>
            <p:nvPr/>
          </p:nvSpPr>
          <p:spPr>
            <a:xfrm>
              <a:off x="610329" y="332713"/>
              <a:ext cx="53852" cy="91758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2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7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2" name="Freihandform: Form 141">
              <a:extLst>
                <a:ext uri="{FF2B5EF4-FFF2-40B4-BE49-F238E27FC236}">
                  <a16:creationId xmlns:a16="http://schemas.microsoft.com/office/drawing/2014/main" id="{DC1A9518-9882-4BEE-9042-98771FD22461}"/>
                </a:ext>
              </a:extLst>
            </p:cNvPr>
            <p:cNvSpPr/>
            <p:nvPr/>
          </p:nvSpPr>
          <p:spPr>
            <a:xfrm>
              <a:off x="679247" y="294971"/>
              <a:ext cx="26605" cy="129501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3" name="Freihandform: Form 142">
              <a:extLst>
                <a:ext uri="{FF2B5EF4-FFF2-40B4-BE49-F238E27FC236}">
                  <a16:creationId xmlns:a16="http://schemas.microsoft.com/office/drawing/2014/main" id="{CB6A9836-D16F-4BD4-B96F-43DCD4A1ADD1}"/>
                </a:ext>
              </a:extLst>
            </p:cNvPr>
            <p:cNvSpPr/>
            <p:nvPr/>
          </p:nvSpPr>
          <p:spPr>
            <a:xfrm>
              <a:off x="725086" y="332795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1913 w 242887"/>
                <a:gd name="connsiteY10" fmla="*/ 115253 h 279082"/>
                <a:gd name="connsiteX11" fmla="*/ 182880 w 242887"/>
                <a:gd name="connsiteY11" fmla="*/ 115253 h 279082"/>
                <a:gd name="connsiteX12" fmla="*/ 123825 w 242887"/>
                <a:gd name="connsiteY12" fmla="*/ 50482 h 279082"/>
                <a:gd name="connsiteX13" fmla="*/ 61913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1913" y="115253"/>
                  </a:moveTo>
                  <a:lnTo>
                    <a:pt x="182880" y="115253"/>
                  </a:lnTo>
                  <a:cubicBezTo>
                    <a:pt x="180022" y="74295"/>
                    <a:pt x="159067" y="50482"/>
                    <a:pt x="123825" y="50482"/>
                  </a:cubicBezTo>
                  <a:cubicBezTo>
                    <a:pt x="89535" y="50482"/>
                    <a:pt x="67627" y="74295"/>
                    <a:pt x="61913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4" name="Freihandform: Form 143">
              <a:extLst>
                <a:ext uri="{FF2B5EF4-FFF2-40B4-BE49-F238E27FC236}">
                  <a16:creationId xmlns:a16="http://schemas.microsoft.com/office/drawing/2014/main" id="{ABBE1A7C-C42E-43DA-AC68-19B53213BFEA}"/>
                </a:ext>
              </a:extLst>
            </p:cNvPr>
            <p:cNvSpPr/>
            <p:nvPr/>
          </p:nvSpPr>
          <p:spPr>
            <a:xfrm>
              <a:off x="825417" y="293688"/>
              <a:ext cx="83663" cy="133347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2 w 248602"/>
                <a:gd name="connsiteY5" fmla="*/ 0 h 396239"/>
                <a:gd name="connsiteX6" fmla="*/ 248602 w 248602"/>
                <a:gd name="connsiteY6" fmla="*/ 389573 h 396239"/>
                <a:gd name="connsiteX7" fmla="*/ 187642 w 248602"/>
                <a:gd name="connsiteY7" fmla="*/ 389573 h 396239"/>
                <a:gd name="connsiteX8" fmla="*/ 187642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0960 w 248602"/>
                <a:gd name="connsiteY12" fmla="*/ 255270 h 396239"/>
                <a:gd name="connsiteX13" fmla="*/ 122872 w 248602"/>
                <a:gd name="connsiteY13" fmla="*/ 340995 h 396239"/>
                <a:gd name="connsiteX14" fmla="*/ 186690 w 248602"/>
                <a:gd name="connsiteY14" fmla="*/ 305753 h 396239"/>
                <a:gd name="connsiteX15" fmla="*/ 186690 w 248602"/>
                <a:gd name="connsiteY15" fmla="*/ 207645 h 396239"/>
                <a:gd name="connsiteX16" fmla="*/ 122872 w 248602"/>
                <a:gd name="connsiteY16" fmla="*/ 172402 h 396239"/>
                <a:gd name="connsiteX17" fmla="*/ 60960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2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2" y="0"/>
                  </a:lnTo>
                  <a:lnTo>
                    <a:pt x="248602" y="389573"/>
                  </a:lnTo>
                  <a:lnTo>
                    <a:pt x="187642" y="389573"/>
                  </a:lnTo>
                  <a:lnTo>
                    <a:pt x="187642" y="358140"/>
                  </a:lnTo>
                  <a:lnTo>
                    <a:pt x="186690" y="358140"/>
                  </a:lnTo>
                  <a:cubicBezTo>
                    <a:pt x="167640" y="381953"/>
                    <a:pt x="140017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0960" y="255270"/>
                  </a:moveTo>
                  <a:cubicBezTo>
                    <a:pt x="60960" y="309563"/>
                    <a:pt x="83820" y="340995"/>
                    <a:pt x="122872" y="340995"/>
                  </a:cubicBezTo>
                  <a:cubicBezTo>
                    <a:pt x="146685" y="340995"/>
                    <a:pt x="166688" y="329565"/>
                    <a:pt x="186690" y="305753"/>
                  </a:cubicBezTo>
                  <a:lnTo>
                    <a:pt x="186690" y="207645"/>
                  </a:lnTo>
                  <a:cubicBezTo>
                    <a:pt x="168592" y="183833"/>
                    <a:pt x="148590" y="172402"/>
                    <a:pt x="122872" y="172402"/>
                  </a:cubicBezTo>
                  <a:cubicBezTo>
                    <a:pt x="82867" y="172402"/>
                    <a:pt x="60960" y="201930"/>
                    <a:pt x="60960" y="25527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5" name="Freihandform: Form 144">
              <a:extLst>
                <a:ext uri="{FF2B5EF4-FFF2-40B4-BE49-F238E27FC236}">
                  <a16:creationId xmlns:a16="http://schemas.microsoft.com/office/drawing/2014/main" id="{36C1CDBB-E0C9-4C76-AEE4-24D676B22582}"/>
                </a:ext>
              </a:extLst>
            </p:cNvPr>
            <p:cNvSpPr/>
            <p:nvPr/>
          </p:nvSpPr>
          <p:spPr>
            <a:xfrm>
              <a:off x="936967" y="332713"/>
              <a:ext cx="53852" cy="91758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6" name="Freihandform: Form 145">
              <a:extLst>
                <a:ext uri="{FF2B5EF4-FFF2-40B4-BE49-F238E27FC236}">
                  <a16:creationId xmlns:a16="http://schemas.microsoft.com/office/drawing/2014/main" id="{867D40B8-3DC0-48CD-8C10-83ACD74CC070}"/>
                </a:ext>
              </a:extLst>
            </p:cNvPr>
            <p:cNvSpPr/>
            <p:nvPr/>
          </p:nvSpPr>
          <p:spPr>
            <a:xfrm>
              <a:off x="1005565" y="294971"/>
              <a:ext cx="26605" cy="129501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1438 w 79057"/>
                <a:gd name="connsiteY5" fmla="*/ 384810 h 384810"/>
                <a:gd name="connsiteX6" fmla="*/ 9525 w 79057"/>
                <a:gd name="connsiteY6" fmla="*/ 384810 h 384810"/>
                <a:gd name="connsiteX7" fmla="*/ 9525 w 79057"/>
                <a:gd name="connsiteY7" fmla="*/ 118110 h 384810"/>
                <a:gd name="connsiteX8" fmla="*/ 71438 w 79057"/>
                <a:gd name="connsiteY8" fmla="*/ 118110 h 384810"/>
                <a:gd name="connsiteX9" fmla="*/ 71438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7" y="0"/>
                    <a:pt x="39052" y="0"/>
                  </a:cubicBezTo>
                  <a:cubicBezTo>
                    <a:pt x="61913" y="0"/>
                    <a:pt x="79058" y="16193"/>
                    <a:pt x="79058" y="38100"/>
                  </a:cubicBezTo>
                  <a:close/>
                  <a:moveTo>
                    <a:pt x="71438" y="384810"/>
                  </a:moveTo>
                  <a:lnTo>
                    <a:pt x="9525" y="384810"/>
                  </a:lnTo>
                  <a:lnTo>
                    <a:pt x="9525" y="118110"/>
                  </a:lnTo>
                  <a:lnTo>
                    <a:pt x="71438" y="118110"/>
                  </a:lnTo>
                  <a:lnTo>
                    <a:pt x="71438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7" name="Freihandform: Form 146">
              <a:extLst>
                <a:ext uri="{FF2B5EF4-FFF2-40B4-BE49-F238E27FC236}">
                  <a16:creationId xmlns:a16="http://schemas.microsoft.com/office/drawing/2014/main" id="{5E72B66D-AA60-4159-88C6-253B8BCA5544}"/>
                </a:ext>
              </a:extLst>
            </p:cNvPr>
            <p:cNvSpPr/>
            <p:nvPr/>
          </p:nvSpPr>
          <p:spPr>
            <a:xfrm>
              <a:off x="1052044" y="332474"/>
              <a:ext cx="75649" cy="94240"/>
            </a:xfrm>
            <a:custGeom>
              <a:avLst/>
              <a:gdLst>
                <a:gd name="connsiteX0" fmla="*/ 222885 w 224789"/>
                <a:gd name="connsiteY0" fmla="*/ 237172 h 280034"/>
                <a:gd name="connsiteX1" fmla="*/ 127635 w 224789"/>
                <a:gd name="connsiteY1" fmla="*/ 280035 h 280034"/>
                <a:gd name="connsiteX2" fmla="*/ 0 w 224789"/>
                <a:gd name="connsiteY2" fmla="*/ 140970 h 280034"/>
                <a:gd name="connsiteX3" fmla="*/ 128588 w 224789"/>
                <a:gd name="connsiteY3" fmla="*/ 0 h 280034"/>
                <a:gd name="connsiteX4" fmla="*/ 224790 w 224789"/>
                <a:gd name="connsiteY4" fmla="*/ 45720 h 280034"/>
                <a:gd name="connsiteX5" fmla="*/ 181927 w 224789"/>
                <a:gd name="connsiteY5" fmla="*/ 86678 h 280034"/>
                <a:gd name="connsiteX6" fmla="*/ 128588 w 224789"/>
                <a:gd name="connsiteY6" fmla="*/ 57150 h 280034"/>
                <a:gd name="connsiteX7" fmla="*/ 62865 w 224789"/>
                <a:gd name="connsiteY7" fmla="*/ 140018 h 280034"/>
                <a:gd name="connsiteX8" fmla="*/ 128588 w 224789"/>
                <a:gd name="connsiteY8" fmla="*/ 222885 h 280034"/>
                <a:gd name="connsiteX9" fmla="*/ 183833 w 224789"/>
                <a:gd name="connsiteY9" fmla="*/ 193358 h 280034"/>
                <a:gd name="connsiteX10" fmla="*/ 222885 w 224789"/>
                <a:gd name="connsiteY10" fmla="*/ 237172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89" h="280034">
                  <a:moveTo>
                    <a:pt x="222885" y="237172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7" y="15240"/>
                    <a:pt x="224790" y="45720"/>
                  </a:cubicBezTo>
                  <a:lnTo>
                    <a:pt x="181927" y="86678"/>
                  </a:lnTo>
                  <a:cubicBezTo>
                    <a:pt x="166688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8"/>
                  </a:cubicBezTo>
                  <a:cubicBezTo>
                    <a:pt x="62865" y="189547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3" y="193358"/>
                  </a:cubicBezTo>
                  <a:lnTo>
                    <a:pt x="222885" y="237172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8" name="Freihandform: Form 147">
              <a:extLst>
                <a:ext uri="{FF2B5EF4-FFF2-40B4-BE49-F238E27FC236}">
                  <a16:creationId xmlns:a16="http://schemas.microsoft.com/office/drawing/2014/main" id="{F4BEF0C1-E2DD-43FB-8B64-132092CB0783}"/>
                </a:ext>
              </a:extLst>
            </p:cNvPr>
            <p:cNvSpPr/>
            <p:nvPr/>
          </p:nvSpPr>
          <p:spPr>
            <a:xfrm>
              <a:off x="1145644" y="293688"/>
              <a:ext cx="77252" cy="131103"/>
            </a:xfrm>
            <a:custGeom>
              <a:avLst/>
              <a:gdLst>
                <a:gd name="connsiteX0" fmla="*/ 229553 w 229552"/>
                <a:gd name="connsiteY0" fmla="*/ 388620 h 389572"/>
                <a:gd name="connsiteX1" fmla="*/ 167640 w 229552"/>
                <a:gd name="connsiteY1" fmla="*/ 388620 h 389572"/>
                <a:gd name="connsiteX2" fmla="*/ 167640 w 229552"/>
                <a:gd name="connsiteY2" fmla="*/ 236220 h 389572"/>
                <a:gd name="connsiteX3" fmla="*/ 118110 w 229552"/>
                <a:gd name="connsiteY3" fmla="*/ 171450 h 389572"/>
                <a:gd name="connsiteX4" fmla="*/ 62865 w 229552"/>
                <a:gd name="connsiteY4" fmla="*/ 236220 h 389572"/>
                <a:gd name="connsiteX5" fmla="*/ 62865 w 229552"/>
                <a:gd name="connsiteY5" fmla="*/ 389573 h 389572"/>
                <a:gd name="connsiteX6" fmla="*/ 0 w 229552"/>
                <a:gd name="connsiteY6" fmla="*/ 389573 h 389572"/>
                <a:gd name="connsiteX7" fmla="*/ 0 w 229552"/>
                <a:gd name="connsiteY7" fmla="*/ 15240 h 389572"/>
                <a:gd name="connsiteX8" fmla="*/ 61913 w 229552"/>
                <a:gd name="connsiteY8" fmla="*/ 0 h 389572"/>
                <a:gd name="connsiteX9" fmla="*/ 61913 w 229552"/>
                <a:gd name="connsiteY9" fmla="*/ 155258 h 389572"/>
                <a:gd name="connsiteX10" fmla="*/ 62865 w 229552"/>
                <a:gd name="connsiteY10" fmla="*/ 155258 h 389572"/>
                <a:gd name="connsiteX11" fmla="*/ 140970 w 229552"/>
                <a:gd name="connsiteY11" fmla="*/ 116205 h 389572"/>
                <a:gd name="connsiteX12" fmla="*/ 228600 w 229552"/>
                <a:gd name="connsiteY12" fmla="*/ 223838 h 389572"/>
                <a:gd name="connsiteX13" fmla="*/ 228600 w 229552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389572">
                  <a:moveTo>
                    <a:pt x="229553" y="388620"/>
                  </a:moveTo>
                  <a:lnTo>
                    <a:pt x="167640" y="388620"/>
                  </a:lnTo>
                  <a:lnTo>
                    <a:pt x="167640" y="236220"/>
                  </a:lnTo>
                  <a:cubicBezTo>
                    <a:pt x="167640" y="197168"/>
                    <a:pt x="155257" y="171450"/>
                    <a:pt x="118110" y="171450"/>
                  </a:cubicBezTo>
                  <a:cubicBezTo>
                    <a:pt x="75247" y="171450"/>
                    <a:pt x="62865" y="205740"/>
                    <a:pt x="62865" y="236220"/>
                  </a:cubicBezTo>
                  <a:lnTo>
                    <a:pt x="62865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2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49" name="Freihandform: Form 148">
              <a:extLst>
                <a:ext uri="{FF2B5EF4-FFF2-40B4-BE49-F238E27FC236}">
                  <a16:creationId xmlns:a16="http://schemas.microsoft.com/office/drawing/2014/main" id="{7943A356-FF21-4F42-A98E-DC40CF938137}"/>
                </a:ext>
              </a:extLst>
            </p:cNvPr>
            <p:cNvSpPr/>
            <p:nvPr/>
          </p:nvSpPr>
          <p:spPr>
            <a:xfrm>
              <a:off x="1246937" y="359721"/>
              <a:ext cx="43915" cy="19874"/>
            </a:xfrm>
            <a:custGeom>
              <a:avLst/>
              <a:gdLst>
                <a:gd name="connsiteX0" fmla="*/ 130492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2 w 130492"/>
                <a:gd name="connsiteY3" fmla="*/ 0 h 59055"/>
                <a:gd name="connsiteX4" fmla="*/ 130492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2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2" y="0"/>
                  </a:lnTo>
                  <a:lnTo>
                    <a:pt x="130492" y="5905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0" name="Freihandform: Form 149">
              <a:extLst>
                <a:ext uri="{FF2B5EF4-FFF2-40B4-BE49-F238E27FC236}">
                  <a16:creationId xmlns:a16="http://schemas.microsoft.com/office/drawing/2014/main" id="{5414F293-7400-4F17-8C14-513181D5C558}"/>
                </a:ext>
              </a:extLst>
            </p:cNvPr>
            <p:cNvSpPr/>
            <p:nvPr/>
          </p:nvSpPr>
          <p:spPr>
            <a:xfrm>
              <a:off x="1302071" y="300420"/>
              <a:ext cx="115397" cy="124051"/>
            </a:xfrm>
            <a:custGeom>
              <a:avLst/>
              <a:gdLst>
                <a:gd name="connsiteX0" fmla="*/ 136208 w 342900"/>
                <a:gd name="connsiteY0" fmla="*/ 0 h 368617"/>
                <a:gd name="connsiteX1" fmla="*/ 205740 w 342900"/>
                <a:gd name="connsiteY1" fmla="*/ 0 h 368617"/>
                <a:gd name="connsiteX2" fmla="*/ 342900 w 342900"/>
                <a:gd name="connsiteY2" fmla="*/ 368618 h 368617"/>
                <a:gd name="connsiteX3" fmla="*/ 271463 w 342900"/>
                <a:gd name="connsiteY3" fmla="*/ 368618 h 368617"/>
                <a:gd name="connsiteX4" fmla="*/ 244793 w 342900"/>
                <a:gd name="connsiteY4" fmla="*/ 290512 h 368617"/>
                <a:gd name="connsiteX5" fmla="*/ 96203 w 342900"/>
                <a:gd name="connsiteY5" fmla="*/ 290512 h 368617"/>
                <a:gd name="connsiteX6" fmla="*/ 69533 w 342900"/>
                <a:gd name="connsiteY6" fmla="*/ 368618 h 368617"/>
                <a:gd name="connsiteX7" fmla="*/ 0 w 342900"/>
                <a:gd name="connsiteY7" fmla="*/ 368618 h 368617"/>
                <a:gd name="connsiteX8" fmla="*/ 136208 w 342900"/>
                <a:gd name="connsiteY8" fmla="*/ 0 h 368617"/>
                <a:gd name="connsiteX9" fmla="*/ 116205 w 342900"/>
                <a:gd name="connsiteY9" fmla="*/ 231458 h 368617"/>
                <a:gd name="connsiteX10" fmla="*/ 223838 w 342900"/>
                <a:gd name="connsiteY10" fmla="*/ 231458 h 368617"/>
                <a:gd name="connsiteX11" fmla="*/ 170498 w 342900"/>
                <a:gd name="connsiteY11" fmla="*/ 75247 h 368617"/>
                <a:gd name="connsiteX12" fmla="*/ 169545 w 342900"/>
                <a:gd name="connsiteY12" fmla="*/ 75247 h 368617"/>
                <a:gd name="connsiteX13" fmla="*/ 116205 w 342900"/>
                <a:gd name="connsiteY13" fmla="*/ 231458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2900" h="368617">
                  <a:moveTo>
                    <a:pt x="136208" y="0"/>
                  </a:moveTo>
                  <a:lnTo>
                    <a:pt x="205740" y="0"/>
                  </a:lnTo>
                  <a:lnTo>
                    <a:pt x="342900" y="368618"/>
                  </a:lnTo>
                  <a:lnTo>
                    <a:pt x="271463" y="368618"/>
                  </a:lnTo>
                  <a:lnTo>
                    <a:pt x="244793" y="290512"/>
                  </a:lnTo>
                  <a:lnTo>
                    <a:pt x="96203" y="290512"/>
                  </a:lnTo>
                  <a:lnTo>
                    <a:pt x="69533" y="368618"/>
                  </a:lnTo>
                  <a:lnTo>
                    <a:pt x="0" y="368618"/>
                  </a:lnTo>
                  <a:lnTo>
                    <a:pt x="136208" y="0"/>
                  </a:lnTo>
                  <a:close/>
                  <a:moveTo>
                    <a:pt x="116205" y="231458"/>
                  </a:moveTo>
                  <a:lnTo>
                    <a:pt x="223838" y="231458"/>
                  </a:lnTo>
                  <a:lnTo>
                    <a:pt x="170498" y="75247"/>
                  </a:lnTo>
                  <a:lnTo>
                    <a:pt x="169545" y="75247"/>
                  </a:lnTo>
                  <a:lnTo>
                    <a:pt x="116205" y="231458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1" name="Freihandform: Form 150">
              <a:extLst>
                <a:ext uri="{FF2B5EF4-FFF2-40B4-BE49-F238E27FC236}">
                  <a16:creationId xmlns:a16="http://schemas.microsoft.com/office/drawing/2014/main" id="{DF9046FE-F7DE-4669-A7FF-9C4BB6220EF1}"/>
                </a:ext>
              </a:extLst>
            </p:cNvPr>
            <p:cNvSpPr/>
            <p:nvPr/>
          </p:nvSpPr>
          <p:spPr>
            <a:xfrm>
              <a:off x="1436060" y="293688"/>
              <a:ext cx="20835" cy="130783"/>
            </a:xfrm>
            <a:custGeom>
              <a:avLst/>
              <a:gdLst>
                <a:gd name="connsiteX0" fmla="*/ 61913 w 61912"/>
                <a:gd name="connsiteY0" fmla="*/ 388620 h 388620"/>
                <a:gd name="connsiteX1" fmla="*/ 0 w 61912"/>
                <a:gd name="connsiteY1" fmla="*/ 388620 h 388620"/>
                <a:gd name="connsiteX2" fmla="*/ 0 w 61912"/>
                <a:gd name="connsiteY2" fmla="*/ 14288 h 388620"/>
                <a:gd name="connsiteX3" fmla="*/ 61913 w 61912"/>
                <a:gd name="connsiteY3" fmla="*/ 0 h 388620"/>
                <a:gd name="connsiteX4" fmla="*/ 61913 w 61912"/>
                <a:gd name="connsiteY4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8620">
                  <a:moveTo>
                    <a:pt x="61913" y="388620"/>
                  </a:moveTo>
                  <a:lnTo>
                    <a:pt x="0" y="388620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862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2" name="Freihandform: Form 151">
              <a:extLst>
                <a:ext uri="{FF2B5EF4-FFF2-40B4-BE49-F238E27FC236}">
                  <a16:creationId xmlns:a16="http://schemas.microsoft.com/office/drawing/2014/main" id="{17E9EBD2-1308-471A-9C37-29FF027D0A14}"/>
                </a:ext>
              </a:extLst>
            </p:cNvPr>
            <p:cNvSpPr/>
            <p:nvPr/>
          </p:nvSpPr>
          <p:spPr>
            <a:xfrm>
              <a:off x="1479334" y="332795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3355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3" name="Freihandform: Form 152">
              <a:extLst>
                <a:ext uri="{FF2B5EF4-FFF2-40B4-BE49-F238E27FC236}">
                  <a16:creationId xmlns:a16="http://schemas.microsoft.com/office/drawing/2014/main" id="{84D6E57D-0E5B-43A4-8081-53B3E5629513}"/>
                </a:ext>
              </a:extLst>
            </p:cNvPr>
            <p:cNvSpPr/>
            <p:nvPr/>
          </p:nvSpPr>
          <p:spPr>
            <a:xfrm>
              <a:off x="1572613" y="334718"/>
              <a:ext cx="85906" cy="89753"/>
            </a:xfrm>
            <a:custGeom>
              <a:avLst/>
              <a:gdLst>
                <a:gd name="connsiteX0" fmla="*/ 255270 w 255269"/>
                <a:gd name="connsiteY0" fmla="*/ 266700 h 266700"/>
                <a:gd name="connsiteX1" fmla="*/ 183832 w 255269"/>
                <a:gd name="connsiteY1" fmla="*/ 266700 h 266700"/>
                <a:gd name="connsiteX2" fmla="*/ 126682 w 255269"/>
                <a:gd name="connsiteY2" fmla="*/ 174307 h 266700"/>
                <a:gd name="connsiteX3" fmla="*/ 125730 w 255269"/>
                <a:gd name="connsiteY3" fmla="*/ 174307 h 266700"/>
                <a:gd name="connsiteX4" fmla="*/ 70485 w 255269"/>
                <a:gd name="connsiteY4" fmla="*/ 266700 h 266700"/>
                <a:gd name="connsiteX5" fmla="*/ 0 w 255269"/>
                <a:gd name="connsiteY5" fmla="*/ 266700 h 266700"/>
                <a:gd name="connsiteX6" fmla="*/ 91440 w 255269"/>
                <a:gd name="connsiteY6" fmla="*/ 128588 h 266700"/>
                <a:gd name="connsiteX7" fmla="*/ 6667 w 255269"/>
                <a:gd name="connsiteY7" fmla="*/ 0 h 266700"/>
                <a:gd name="connsiteX8" fmla="*/ 77152 w 255269"/>
                <a:gd name="connsiteY8" fmla="*/ 0 h 266700"/>
                <a:gd name="connsiteX9" fmla="*/ 127635 w 255269"/>
                <a:gd name="connsiteY9" fmla="*/ 81915 h 266700"/>
                <a:gd name="connsiteX10" fmla="*/ 128588 w 255269"/>
                <a:gd name="connsiteY10" fmla="*/ 81915 h 266700"/>
                <a:gd name="connsiteX11" fmla="*/ 178117 w 255269"/>
                <a:gd name="connsiteY11" fmla="*/ 0 h 266700"/>
                <a:gd name="connsiteX12" fmla="*/ 247650 w 255269"/>
                <a:gd name="connsiteY12" fmla="*/ 0 h 266700"/>
                <a:gd name="connsiteX13" fmla="*/ 163830 w 255269"/>
                <a:gd name="connsiteY13" fmla="*/ 127635 h 266700"/>
                <a:gd name="connsiteX14" fmla="*/ 255270 w 255269"/>
                <a:gd name="connsiteY14" fmla="*/ 26670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269" h="266700">
                  <a:moveTo>
                    <a:pt x="255270" y="266700"/>
                  </a:moveTo>
                  <a:lnTo>
                    <a:pt x="183832" y="266700"/>
                  </a:lnTo>
                  <a:lnTo>
                    <a:pt x="126682" y="174307"/>
                  </a:lnTo>
                  <a:lnTo>
                    <a:pt x="125730" y="174307"/>
                  </a:lnTo>
                  <a:lnTo>
                    <a:pt x="70485" y="266700"/>
                  </a:lnTo>
                  <a:lnTo>
                    <a:pt x="0" y="266700"/>
                  </a:lnTo>
                  <a:lnTo>
                    <a:pt x="91440" y="128588"/>
                  </a:lnTo>
                  <a:lnTo>
                    <a:pt x="6667" y="0"/>
                  </a:lnTo>
                  <a:lnTo>
                    <a:pt x="77152" y="0"/>
                  </a:lnTo>
                  <a:lnTo>
                    <a:pt x="127635" y="81915"/>
                  </a:lnTo>
                  <a:lnTo>
                    <a:pt x="128588" y="81915"/>
                  </a:lnTo>
                  <a:lnTo>
                    <a:pt x="178117" y="0"/>
                  </a:lnTo>
                  <a:lnTo>
                    <a:pt x="247650" y="0"/>
                  </a:lnTo>
                  <a:lnTo>
                    <a:pt x="163830" y="127635"/>
                  </a:lnTo>
                  <a:lnTo>
                    <a:pt x="255270" y="26670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4" name="Freihandform: Form 153">
              <a:extLst>
                <a:ext uri="{FF2B5EF4-FFF2-40B4-BE49-F238E27FC236}">
                  <a16:creationId xmlns:a16="http://schemas.microsoft.com/office/drawing/2014/main" id="{0A41A31B-8432-4CD9-B0E9-2DA62432F17C}"/>
                </a:ext>
              </a:extLst>
            </p:cNvPr>
            <p:cNvSpPr/>
            <p:nvPr/>
          </p:nvSpPr>
          <p:spPr>
            <a:xfrm>
              <a:off x="1669733" y="332795"/>
              <a:ext cx="75975" cy="93920"/>
            </a:xfrm>
            <a:custGeom>
              <a:avLst/>
              <a:gdLst>
                <a:gd name="connsiteX0" fmla="*/ 114317 w 225759"/>
                <a:gd name="connsiteY0" fmla="*/ 107632 h 279082"/>
                <a:gd name="connsiteX1" fmla="*/ 164799 w 225759"/>
                <a:gd name="connsiteY1" fmla="*/ 113347 h 279082"/>
                <a:gd name="connsiteX2" fmla="*/ 164799 w 225759"/>
                <a:gd name="connsiteY2" fmla="*/ 103822 h 279082"/>
                <a:gd name="connsiteX3" fmla="*/ 105744 w 225759"/>
                <a:gd name="connsiteY3" fmla="*/ 52388 h 279082"/>
                <a:gd name="connsiteX4" fmla="*/ 38117 w 225759"/>
                <a:gd name="connsiteY4" fmla="*/ 67628 h 279082"/>
                <a:gd name="connsiteX5" fmla="*/ 24782 w 225759"/>
                <a:gd name="connsiteY5" fmla="*/ 15240 h 279082"/>
                <a:gd name="connsiteX6" fmla="*/ 112412 w 225759"/>
                <a:gd name="connsiteY6" fmla="*/ 0 h 279082"/>
                <a:gd name="connsiteX7" fmla="*/ 225759 w 225759"/>
                <a:gd name="connsiteY7" fmla="*/ 102870 h 279082"/>
                <a:gd name="connsiteX8" fmla="*/ 225759 w 225759"/>
                <a:gd name="connsiteY8" fmla="*/ 273368 h 279082"/>
                <a:gd name="connsiteX9" fmla="*/ 166704 w 225759"/>
                <a:gd name="connsiteY9" fmla="*/ 273368 h 279082"/>
                <a:gd name="connsiteX10" fmla="*/ 166704 w 225759"/>
                <a:gd name="connsiteY10" fmla="*/ 244793 h 279082"/>
                <a:gd name="connsiteX11" fmla="*/ 165752 w 225759"/>
                <a:gd name="connsiteY11" fmla="*/ 244793 h 279082"/>
                <a:gd name="connsiteX12" fmla="*/ 87647 w 225759"/>
                <a:gd name="connsiteY12" fmla="*/ 279083 h 279082"/>
                <a:gd name="connsiteX13" fmla="*/ 17 w 225759"/>
                <a:gd name="connsiteY13" fmla="*/ 194310 h 279082"/>
                <a:gd name="connsiteX14" fmla="*/ 114317 w 225759"/>
                <a:gd name="connsiteY14" fmla="*/ 107632 h 279082"/>
                <a:gd name="connsiteX15" fmla="*/ 103839 w 225759"/>
                <a:gd name="connsiteY15" fmla="*/ 232410 h 279082"/>
                <a:gd name="connsiteX16" fmla="*/ 164799 w 225759"/>
                <a:gd name="connsiteY16" fmla="*/ 200025 h 279082"/>
                <a:gd name="connsiteX17" fmla="*/ 164799 w 225759"/>
                <a:gd name="connsiteY17" fmla="*/ 154305 h 279082"/>
                <a:gd name="connsiteX18" fmla="*/ 120984 w 225759"/>
                <a:gd name="connsiteY18" fmla="*/ 149543 h 279082"/>
                <a:gd name="connsiteX19" fmla="*/ 59072 w 225759"/>
                <a:gd name="connsiteY19" fmla="*/ 193358 h 279082"/>
                <a:gd name="connsiteX20" fmla="*/ 103839 w 225759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5759" h="279082">
                  <a:moveTo>
                    <a:pt x="114317" y="107632"/>
                  </a:moveTo>
                  <a:cubicBezTo>
                    <a:pt x="131462" y="107632"/>
                    <a:pt x="147654" y="108585"/>
                    <a:pt x="164799" y="113347"/>
                  </a:cubicBezTo>
                  <a:lnTo>
                    <a:pt x="164799" y="103822"/>
                  </a:lnTo>
                  <a:cubicBezTo>
                    <a:pt x="164799" y="69532"/>
                    <a:pt x="144797" y="52388"/>
                    <a:pt x="105744" y="52388"/>
                  </a:cubicBezTo>
                  <a:cubicBezTo>
                    <a:pt x="83837" y="52388"/>
                    <a:pt x="60024" y="57150"/>
                    <a:pt x="38117" y="67628"/>
                  </a:cubicBezTo>
                  <a:lnTo>
                    <a:pt x="24782" y="15240"/>
                  </a:lnTo>
                  <a:cubicBezTo>
                    <a:pt x="49547" y="5715"/>
                    <a:pt x="81932" y="0"/>
                    <a:pt x="112412" y="0"/>
                  </a:cubicBezTo>
                  <a:cubicBezTo>
                    <a:pt x="187659" y="0"/>
                    <a:pt x="225759" y="35243"/>
                    <a:pt x="225759" y="102870"/>
                  </a:cubicBezTo>
                  <a:lnTo>
                    <a:pt x="225759" y="273368"/>
                  </a:lnTo>
                  <a:lnTo>
                    <a:pt x="166704" y="273368"/>
                  </a:lnTo>
                  <a:lnTo>
                    <a:pt x="166704" y="244793"/>
                  </a:lnTo>
                  <a:lnTo>
                    <a:pt x="165752" y="244793"/>
                  </a:lnTo>
                  <a:cubicBezTo>
                    <a:pt x="142892" y="268605"/>
                    <a:pt x="119079" y="279083"/>
                    <a:pt x="87647" y="279083"/>
                  </a:cubicBezTo>
                  <a:cubicBezTo>
                    <a:pt x="34307" y="279083"/>
                    <a:pt x="17" y="245745"/>
                    <a:pt x="17" y="194310"/>
                  </a:cubicBezTo>
                  <a:cubicBezTo>
                    <a:pt x="-936" y="138113"/>
                    <a:pt x="39069" y="107632"/>
                    <a:pt x="114317" y="107632"/>
                  </a:cubicBezTo>
                  <a:close/>
                  <a:moveTo>
                    <a:pt x="103839" y="232410"/>
                  </a:moveTo>
                  <a:cubicBezTo>
                    <a:pt x="126699" y="232410"/>
                    <a:pt x="147654" y="220980"/>
                    <a:pt x="164799" y="200025"/>
                  </a:cubicBezTo>
                  <a:lnTo>
                    <a:pt x="164799" y="154305"/>
                  </a:lnTo>
                  <a:cubicBezTo>
                    <a:pt x="150512" y="150495"/>
                    <a:pt x="135272" y="149543"/>
                    <a:pt x="120984" y="149543"/>
                  </a:cubicBezTo>
                  <a:cubicBezTo>
                    <a:pt x="81932" y="149543"/>
                    <a:pt x="59072" y="164783"/>
                    <a:pt x="59072" y="193358"/>
                  </a:cubicBezTo>
                  <a:cubicBezTo>
                    <a:pt x="59072" y="217170"/>
                    <a:pt x="76217" y="232410"/>
                    <a:pt x="103839" y="23241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5" name="Freihandform: Form 154">
              <a:extLst>
                <a:ext uri="{FF2B5EF4-FFF2-40B4-BE49-F238E27FC236}">
                  <a16:creationId xmlns:a16="http://schemas.microsoft.com/office/drawing/2014/main" id="{46FF8D8D-5FE8-43E4-A552-F9B3C3353B29}"/>
                </a:ext>
              </a:extLst>
            </p:cNvPr>
            <p:cNvSpPr/>
            <p:nvPr/>
          </p:nvSpPr>
          <p:spPr>
            <a:xfrm>
              <a:off x="1772314" y="332795"/>
              <a:ext cx="77252" cy="91997"/>
            </a:xfrm>
            <a:custGeom>
              <a:avLst/>
              <a:gdLst>
                <a:gd name="connsiteX0" fmla="*/ 229553 w 229552"/>
                <a:gd name="connsiteY0" fmla="*/ 272415 h 273367"/>
                <a:gd name="connsiteX1" fmla="*/ 166688 w 229552"/>
                <a:gd name="connsiteY1" fmla="*/ 272415 h 273367"/>
                <a:gd name="connsiteX2" fmla="*/ 166688 w 229552"/>
                <a:gd name="connsiteY2" fmla="*/ 120015 h 273367"/>
                <a:gd name="connsiteX3" fmla="*/ 117157 w 229552"/>
                <a:gd name="connsiteY3" fmla="*/ 55245 h 273367"/>
                <a:gd name="connsiteX4" fmla="*/ 61913 w 229552"/>
                <a:gd name="connsiteY4" fmla="*/ 120015 h 273367"/>
                <a:gd name="connsiteX5" fmla="*/ 61913 w 229552"/>
                <a:gd name="connsiteY5" fmla="*/ 273368 h 273367"/>
                <a:gd name="connsiteX6" fmla="*/ 0 w 229552"/>
                <a:gd name="connsiteY6" fmla="*/ 273368 h 273367"/>
                <a:gd name="connsiteX7" fmla="*/ 0 w 229552"/>
                <a:gd name="connsiteY7" fmla="*/ 6668 h 273367"/>
                <a:gd name="connsiteX8" fmla="*/ 61913 w 229552"/>
                <a:gd name="connsiteY8" fmla="*/ 6668 h 273367"/>
                <a:gd name="connsiteX9" fmla="*/ 61913 w 229552"/>
                <a:gd name="connsiteY9" fmla="*/ 39053 h 273367"/>
                <a:gd name="connsiteX10" fmla="*/ 62865 w 229552"/>
                <a:gd name="connsiteY10" fmla="*/ 39053 h 273367"/>
                <a:gd name="connsiteX11" fmla="*/ 140970 w 229552"/>
                <a:gd name="connsiteY11" fmla="*/ 0 h 273367"/>
                <a:gd name="connsiteX12" fmla="*/ 228600 w 229552"/>
                <a:gd name="connsiteY12" fmla="*/ 107632 h 273367"/>
                <a:gd name="connsiteX13" fmla="*/ 228600 w 229552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273367">
                  <a:moveTo>
                    <a:pt x="229553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7" y="55245"/>
                    <a:pt x="117157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7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6" name="Freihandform: Form 155">
              <a:extLst>
                <a:ext uri="{FF2B5EF4-FFF2-40B4-BE49-F238E27FC236}">
                  <a16:creationId xmlns:a16="http://schemas.microsoft.com/office/drawing/2014/main" id="{7AA2D936-8A2E-448A-A3FE-121C90D55E4E}"/>
                </a:ext>
              </a:extLst>
            </p:cNvPr>
            <p:cNvSpPr/>
            <p:nvPr/>
          </p:nvSpPr>
          <p:spPr>
            <a:xfrm>
              <a:off x="1871684" y="293688"/>
              <a:ext cx="83663" cy="133347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3 w 248602"/>
                <a:gd name="connsiteY5" fmla="*/ 0 h 396239"/>
                <a:gd name="connsiteX6" fmla="*/ 248603 w 248602"/>
                <a:gd name="connsiteY6" fmla="*/ 389573 h 396239"/>
                <a:gd name="connsiteX7" fmla="*/ 187643 w 248602"/>
                <a:gd name="connsiteY7" fmla="*/ 389573 h 396239"/>
                <a:gd name="connsiteX8" fmla="*/ 187643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1913 w 248602"/>
                <a:gd name="connsiteY12" fmla="*/ 255270 h 396239"/>
                <a:gd name="connsiteX13" fmla="*/ 123825 w 248602"/>
                <a:gd name="connsiteY13" fmla="*/ 340995 h 396239"/>
                <a:gd name="connsiteX14" fmla="*/ 187643 w 248602"/>
                <a:gd name="connsiteY14" fmla="*/ 305753 h 396239"/>
                <a:gd name="connsiteX15" fmla="*/ 187643 w 248602"/>
                <a:gd name="connsiteY15" fmla="*/ 207645 h 396239"/>
                <a:gd name="connsiteX16" fmla="*/ 123825 w 248602"/>
                <a:gd name="connsiteY16" fmla="*/ 172402 h 396239"/>
                <a:gd name="connsiteX17" fmla="*/ 61913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3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3" y="0"/>
                  </a:lnTo>
                  <a:lnTo>
                    <a:pt x="248603" y="389573"/>
                  </a:lnTo>
                  <a:lnTo>
                    <a:pt x="187643" y="389573"/>
                  </a:lnTo>
                  <a:lnTo>
                    <a:pt x="187643" y="358140"/>
                  </a:lnTo>
                  <a:lnTo>
                    <a:pt x="186690" y="358140"/>
                  </a:lnTo>
                  <a:cubicBezTo>
                    <a:pt x="167640" y="381953"/>
                    <a:pt x="140018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1913" y="255270"/>
                  </a:moveTo>
                  <a:cubicBezTo>
                    <a:pt x="61913" y="309563"/>
                    <a:pt x="84772" y="340995"/>
                    <a:pt x="123825" y="340995"/>
                  </a:cubicBezTo>
                  <a:cubicBezTo>
                    <a:pt x="147638" y="340995"/>
                    <a:pt x="167640" y="329565"/>
                    <a:pt x="187643" y="305753"/>
                  </a:cubicBezTo>
                  <a:lnTo>
                    <a:pt x="187643" y="207645"/>
                  </a:lnTo>
                  <a:cubicBezTo>
                    <a:pt x="169545" y="183833"/>
                    <a:pt x="149543" y="172402"/>
                    <a:pt x="123825" y="172402"/>
                  </a:cubicBezTo>
                  <a:cubicBezTo>
                    <a:pt x="82868" y="172402"/>
                    <a:pt x="61913" y="201930"/>
                    <a:pt x="61913" y="25527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7" name="Freihandform: Form 156">
              <a:extLst>
                <a:ext uri="{FF2B5EF4-FFF2-40B4-BE49-F238E27FC236}">
                  <a16:creationId xmlns:a16="http://schemas.microsoft.com/office/drawing/2014/main" id="{7D614E3F-8E38-48A8-A892-90F1BE5DFC41}"/>
                </a:ext>
              </a:extLst>
            </p:cNvPr>
            <p:cNvSpPr/>
            <p:nvPr/>
          </p:nvSpPr>
          <p:spPr>
            <a:xfrm>
              <a:off x="1978106" y="332795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7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3" y="264795"/>
                    <a:pt x="172402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90488" y="50482"/>
                    <a:pt x="67627" y="74295"/>
                    <a:pt x="62865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8" name="Freihandform: Form 157">
              <a:extLst>
                <a:ext uri="{FF2B5EF4-FFF2-40B4-BE49-F238E27FC236}">
                  <a16:creationId xmlns:a16="http://schemas.microsoft.com/office/drawing/2014/main" id="{EB14B71E-9496-43D9-A4EC-B717F5048611}"/>
                </a:ext>
              </a:extLst>
            </p:cNvPr>
            <p:cNvSpPr/>
            <p:nvPr/>
          </p:nvSpPr>
          <p:spPr>
            <a:xfrm>
              <a:off x="2083566" y="332713"/>
              <a:ext cx="53852" cy="91758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59" name="Freihandform: Form 158">
              <a:extLst>
                <a:ext uri="{FF2B5EF4-FFF2-40B4-BE49-F238E27FC236}">
                  <a16:creationId xmlns:a16="http://schemas.microsoft.com/office/drawing/2014/main" id="{790BD971-8810-42D7-9C91-5E31E7DE2C4E}"/>
                </a:ext>
              </a:extLst>
            </p:cNvPr>
            <p:cNvSpPr/>
            <p:nvPr/>
          </p:nvSpPr>
          <p:spPr>
            <a:xfrm>
              <a:off x="2150561" y="359721"/>
              <a:ext cx="43915" cy="19874"/>
            </a:xfrm>
            <a:custGeom>
              <a:avLst/>
              <a:gdLst>
                <a:gd name="connsiteX0" fmla="*/ 130493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3 w 130492"/>
                <a:gd name="connsiteY3" fmla="*/ 0 h 59055"/>
                <a:gd name="connsiteX4" fmla="*/ 130493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3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3" y="0"/>
                  </a:lnTo>
                  <a:lnTo>
                    <a:pt x="130493" y="5905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0" name="Freihandform: Form 159">
              <a:extLst>
                <a:ext uri="{FF2B5EF4-FFF2-40B4-BE49-F238E27FC236}">
                  <a16:creationId xmlns:a16="http://schemas.microsoft.com/office/drawing/2014/main" id="{32DC33CF-54F4-4299-82CD-B2375462167E}"/>
                </a:ext>
              </a:extLst>
            </p:cNvPr>
            <p:cNvSpPr/>
            <p:nvPr/>
          </p:nvSpPr>
          <p:spPr>
            <a:xfrm>
              <a:off x="2221081" y="300420"/>
              <a:ext cx="97126" cy="126295"/>
            </a:xfrm>
            <a:custGeom>
              <a:avLst/>
              <a:gdLst>
                <a:gd name="connsiteX0" fmla="*/ 288607 w 288607"/>
                <a:gd name="connsiteY0" fmla="*/ 222885 h 375284"/>
                <a:gd name="connsiteX1" fmla="*/ 143827 w 288607"/>
                <a:gd name="connsiteY1" fmla="*/ 375285 h 375284"/>
                <a:gd name="connsiteX2" fmla="*/ 0 w 288607"/>
                <a:gd name="connsiteY2" fmla="*/ 222885 h 375284"/>
                <a:gd name="connsiteX3" fmla="*/ 0 w 288607"/>
                <a:gd name="connsiteY3" fmla="*/ 0 h 375284"/>
                <a:gd name="connsiteX4" fmla="*/ 66675 w 288607"/>
                <a:gd name="connsiteY4" fmla="*/ 0 h 375284"/>
                <a:gd name="connsiteX5" fmla="*/ 66675 w 288607"/>
                <a:gd name="connsiteY5" fmla="*/ 219075 h 375284"/>
                <a:gd name="connsiteX6" fmla="*/ 144780 w 288607"/>
                <a:gd name="connsiteY6" fmla="*/ 312420 h 375284"/>
                <a:gd name="connsiteX7" fmla="*/ 220980 w 288607"/>
                <a:gd name="connsiteY7" fmla="*/ 219075 h 375284"/>
                <a:gd name="connsiteX8" fmla="*/ 220980 w 288607"/>
                <a:gd name="connsiteY8" fmla="*/ 0 h 375284"/>
                <a:gd name="connsiteX9" fmla="*/ 287655 w 288607"/>
                <a:gd name="connsiteY9" fmla="*/ 0 h 375284"/>
                <a:gd name="connsiteX10" fmla="*/ 287655 w 288607"/>
                <a:gd name="connsiteY10" fmla="*/ 222885 h 37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8607" h="375284">
                  <a:moveTo>
                    <a:pt x="288607" y="222885"/>
                  </a:moveTo>
                  <a:cubicBezTo>
                    <a:pt x="288607" y="311468"/>
                    <a:pt x="242888" y="375285"/>
                    <a:pt x="143827" y="375285"/>
                  </a:cubicBezTo>
                  <a:cubicBezTo>
                    <a:pt x="45720" y="375285"/>
                    <a:pt x="0" y="312420"/>
                    <a:pt x="0" y="222885"/>
                  </a:cubicBezTo>
                  <a:lnTo>
                    <a:pt x="0" y="0"/>
                  </a:lnTo>
                  <a:lnTo>
                    <a:pt x="66675" y="0"/>
                  </a:lnTo>
                  <a:lnTo>
                    <a:pt x="66675" y="219075"/>
                  </a:lnTo>
                  <a:cubicBezTo>
                    <a:pt x="66675" y="274320"/>
                    <a:pt x="90488" y="312420"/>
                    <a:pt x="144780" y="312420"/>
                  </a:cubicBezTo>
                  <a:cubicBezTo>
                    <a:pt x="199073" y="312420"/>
                    <a:pt x="220980" y="275272"/>
                    <a:pt x="220980" y="219075"/>
                  </a:cubicBezTo>
                  <a:lnTo>
                    <a:pt x="220980" y="0"/>
                  </a:lnTo>
                  <a:lnTo>
                    <a:pt x="287655" y="0"/>
                  </a:lnTo>
                  <a:lnTo>
                    <a:pt x="287655" y="22288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28E7B4C3-0E3A-4A63-A15B-FBBF0A790C9D}"/>
                </a:ext>
              </a:extLst>
            </p:cNvPr>
            <p:cNvSpPr/>
            <p:nvPr/>
          </p:nvSpPr>
          <p:spPr>
            <a:xfrm>
              <a:off x="2346415" y="332795"/>
              <a:ext cx="76931" cy="9199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8 h 273367"/>
                <a:gd name="connsiteX6" fmla="*/ 0 w 228600"/>
                <a:gd name="connsiteY6" fmla="*/ 273368 h 273367"/>
                <a:gd name="connsiteX7" fmla="*/ 0 w 228600"/>
                <a:gd name="connsiteY7" fmla="*/ 6668 h 273367"/>
                <a:gd name="connsiteX8" fmla="*/ 61913 w 228600"/>
                <a:gd name="connsiteY8" fmla="*/ 6668 h 273367"/>
                <a:gd name="connsiteX9" fmla="*/ 61913 w 228600"/>
                <a:gd name="connsiteY9" fmla="*/ 39053 h 273367"/>
                <a:gd name="connsiteX10" fmla="*/ 62865 w 228600"/>
                <a:gd name="connsiteY10" fmla="*/ 39053 h 273367"/>
                <a:gd name="connsiteX11" fmla="*/ 140970 w 228600"/>
                <a:gd name="connsiteY11" fmla="*/ 0 h 273367"/>
                <a:gd name="connsiteX12" fmla="*/ 228600 w 228600"/>
                <a:gd name="connsiteY12" fmla="*/ 107632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8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DE83242C-3DAB-4186-A2CF-ABC5CE556834}"/>
                </a:ext>
              </a:extLst>
            </p:cNvPr>
            <p:cNvSpPr/>
            <p:nvPr/>
          </p:nvSpPr>
          <p:spPr>
            <a:xfrm>
              <a:off x="2447067" y="294971"/>
              <a:ext cx="26605" cy="129501"/>
            </a:xfrm>
            <a:custGeom>
              <a:avLst/>
              <a:gdLst>
                <a:gd name="connsiteX0" fmla="*/ 79057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7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7" y="38100"/>
                  </a:moveTo>
                  <a:cubicBezTo>
                    <a:pt x="79057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7" y="16193"/>
                    <a:pt x="79057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CE94665A-1959-4E8D-8843-30D9AA88A120}"/>
                </a:ext>
              </a:extLst>
            </p:cNvPr>
            <p:cNvSpPr/>
            <p:nvPr/>
          </p:nvSpPr>
          <p:spPr>
            <a:xfrm>
              <a:off x="2488418" y="335039"/>
              <a:ext cx="87189" cy="89753"/>
            </a:xfrm>
            <a:custGeom>
              <a:avLst/>
              <a:gdLst>
                <a:gd name="connsiteX0" fmla="*/ 259080 w 259079"/>
                <a:gd name="connsiteY0" fmla="*/ 0 h 266700"/>
                <a:gd name="connsiteX1" fmla="*/ 161925 w 259079"/>
                <a:gd name="connsiteY1" fmla="*/ 266700 h 266700"/>
                <a:gd name="connsiteX2" fmla="*/ 97155 w 259079"/>
                <a:gd name="connsiteY2" fmla="*/ 266700 h 266700"/>
                <a:gd name="connsiteX3" fmla="*/ 0 w 259079"/>
                <a:gd name="connsiteY3" fmla="*/ 0 h 266700"/>
                <a:gd name="connsiteX4" fmla="*/ 68580 w 259079"/>
                <a:gd name="connsiteY4" fmla="*/ 0 h 266700"/>
                <a:gd name="connsiteX5" fmla="*/ 129540 w 259079"/>
                <a:gd name="connsiteY5" fmla="*/ 193358 h 266700"/>
                <a:gd name="connsiteX6" fmla="*/ 130492 w 259079"/>
                <a:gd name="connsiteY6" fmla="*/ 193358 h 266700"/>
                <a:gd name="connsiteX7" fmla="*/ 191452 w 259079"/>
                <a:gd name="connsiteY7" fmla="*/ 0 h 266700"/>
                <a:gd name="connsiteX8" fmla="*/ 259080 w 259079"/>
                <a:gd name="connsiteY8" fmla="*/ 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079" h="266700">
                  <a:moveTo>
                    <a:pt x="259080" y="0"/>
                  </a:moveTo>
                  <a:lnTo>
                    <a:pt x="161925" y="266700"/>
                  </a:lnTo>
                  <a:lnTo>
                    <a:pt x="97155" y="266700"/>
                  </a:lnTo>
                  <a:lnTo>
                    <a:pt x="0" y="0"/>
                  </a:lnTo>
                  <a:lnTo>
                    <a:pt x="68580" y="0"/>
                  </a:lnTo>
                  <a:lnTo>
                    <a:pt x="129540" y="193358"/>
                  </a:lnTo>
                  <a:lnTo>
                    <a:pt x="130492" y="193358"/>
                  </a:lnTo>
                  <a:lnTo>
                    <a:pt x="191452" y="0"/>
                  </a:lnTo>
                  <a:lnTo>
                    <a:pt x="259080" y="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4" name="Freihandform: Form 163">
              <a:extLst>
                <a:ext uri="{FF2B5EF4-FFF2-40B4-BE49-F238E27FC236}">
                  <a16:creationId xmlns:a16="http://schemas.microsoft.com/office/drawing/2014/main" id="{6D37DE7E-42BD-43AE-AD54-7C9257288F34}"/>
                </a:ext>
              </a:extLst>
            </p:cNvPr>
            <p:cNvSpPr/>
            <p:nvPr/>
          </p:nvSpPr>
          <p:spPr>
            <a:xfrm>
              <a:off x="2585223" y="332795"/>
              <a:ext cx="81739" cy="93920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8 w 242887"/>
                <a:gd name="connsiteY6" fmla="*/ 225743 h 279082"/>
                <a:gd name="connsiteX7" fmla="*/ 198120 w 242887"/>
                <a:gd name="connsiteY7" fmla="*/ 194310 h 279082"/>
                <a:gd name="connsiteX8" fmla="*/ 237173 w 242887"/>
                <a:gd name="connsiteY8" fmla="*/ 235268 h 279082"/>
                <a:gd name="connsiteX9" fmla="*/ 132398 w 242887"/>
                <a:gd name="connsiteY9" fmla="*/ 279083 h 279082"/>
                <a:gd name="connsiteX10" fmla="*/ 62865 w 242887"/>
                <a:gd name="connsiteY10" fmla="*/ 115253 h 279082"/>
                <a:gd name="connsiteX11" fmla="*/ 183833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3" y="201930"/>
                    <a:pt x="94298" y="225743"/>
                    <a:pt x="132398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3" y="235268"/>
                  </a:lnTo>
                  <a:cubicBezTo>
                    <a:pt x="206693" y="264795"/>
                    <a:pt x="173355" y="279083"/>
                    <a:pt x="132398" y="279083"/>
                  </a:cubicBezTo>
                  <a:close/>
                  <a:moveTo>
                    <a:pt x="62865" y="115253"/>
                  </a:moveTo>
                  <a:lnTo>
                    <a:pt x="183833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6" name="Freihandform: Form 165">
              <a:extLst>
                <a:ext uri="{FF2B5EF4-FFF2-40B4-BE49-F238E27FC236}">
                  <a16:creationId xmlns:a16="http://schemas.microsoft.com/office/drawing/2014/main" id="{EA89A64B-C979-45EC-B4F6-949EB2001B5D}"/>
                </a:ext>
              </a:extLst>
            </p:cNvPr>
            <p:cNvSpPr/>
            <p:nvPr/>
          </p:nvSpPr>
          <p:spPr>
            <a:xfrm>
              <a:off x="2690683" y="332713"/>
              <a:ext cx="53852" cy="91758"/>
            </a:xfrm>
            <a:custGeom>
              <a:avLst/>
              <a:gdLst>
                <a:gd name="connsiteX0" fmla="*/ 160020 w 160019"/>
                <a:gd name="connsiteY0" fmla="*/ 5005 h 272657"/>
                <a:gd name="connsiteX1" fmla="*/ 150495 w 160019"/>
                <a:gd name="connsiteY1" fmla="*/ 68823 h 272657"/>
                <a:gd name="connsiteX2" fmla="*/ 116205 w 160019"/>
                <a:gd name="connsiteY2" fmla="*/ 60250 h 272657"/>
                <a:gd name="connsiteX3" fmla="*/ 61913 w 160019"/>
                <a:gd name="connsiteY3" fmla="*/ 135498 h 272657"/>
                <a:gd name="connsiteX4" fmla="*/ 61913 w 160019"/>
                <a:gd name="connsiteY4" fmla="*/ 272658 h 272657"/>
                <a:gd name="connsiteX5" fmla="*/ 0 w 160019"/>
                <a:gd name="connsiteY5" fmla="*/ 272658 h 272657"/>
                <a:gd name="connsiteX6" fmla="*/ 0 w 160019"/>
                <a:gd name="connsiteY6" fmla="*/ 5958 h 272657"/>
                <a:gd name="connsiteX7" fmla="*/ 60960 w 160019"/>
                <a:gd name="connsiteY7" fmla="*/ 5958 h 272657"/>
                <a:gd name="connsiteX8" fmla="*/ 60960 w 160019"/>
                <a:gd name="connsiteY8" fmla="*/ 40248 h 272657"/>
                <a:gd name="connsiteX9" fmla="*/ 61913 w 160019"/>
                <a:gd name="connsiteY9" fmla="*/ 40248 h 272657"/>
                <a:gd name="connsiteX10" fmla="*/ 131445 w 160019"/>
                <a:gd name="connsiteY10" fmla="*/ 243 h 272657"/>
                <a:gd name="connsiteX11" fmla="*/ 160020 w 160019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19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D8F4E6F5-DCF7-4013-87A5-43A2566A3AD9}"/>
                </a:ext>
              </a:extLst>
            </p:cNvPr>
            <p:cNvSpPr/>
            <p:nvPr/>
          </p:nvSpPr>
          <p:spPr>
            <a:xfrm>
              <a:off x="2754472" y="332474"/>
              <a:ext cx="69238" cy="94240"/>
            </a:xfrm>
            <a:custGeom>
              <a:avLst/>
              <a:gdLst>
                <a:gd name="connsiteX0" fmla="*/ 29527 w 205739"/>
                <a:gd name="connsiteY0" fmla="*/ 198120 h 280034"/>
                <a:gd name="connsiteX1" fmla="*/ 104775 w 205739"/>
                <a:gd name="connsiteY1" fmla="*/ 227647 h 280034"/>
                <a:gd name="connsiteX2" fmla="*/ 143827 w 205739"/>
                <a:gd name="connsiteY2" fmla="*/ 200978 h 280034"/>
                <a:gd name="connsiteX3" fmla="*/ 10477 w 205739"/>
                <a:gd name="connsiteY3" fmla="*/ 82868 h 280034"/>
                <a:gd name="connsiteX4" fmla="*/ 111442 w 205739"/>
                <a:gd name="connsiteY4" fmla="*/ 0 h 280034"/>
                <a:gd name="connsiteX5" fmla="*/ 203835 w 205739"/>
                <a:gd name="connsiteY5" fmla="*/ 27622 h 280034"/>
                <a:gd name="connsiteX6" fmla="*/ 174307 w 205739"/>
                <a:gd name="connsiteY6" fmla="*/ 76200 h 280034"/>
                <a:gd name="connsiteX7" fmla="*/ 110490 w 205739"/>
                <a:gd name="connsiteY7" fmla="*/ 52387 h 280034"/>
                <a:gd name="connsiteX8" fmla="*/ 72390 w 205739"/>
                <a:gd name="connsiteY8" fmla="*/ 77153 h 280034"/>
                <a:gd name="connsiteX9" fmla="*/ 205740 w 205739"/>
                <a:gd name="connsiteY9" fmla="*/ 195262 h 280034"/>
                <a:gd name="connsiteX10" fmla="*/ 102870 w 205739"/>
                <a:gd name="connsiteY10" fmla="*/ 280035 h 280034"/>
                <a:gd name="connsiteX11" fmla="*/ 0 w 205739"/>
                <a:gd name="connsiteY11" fmla="*/ 247650 h 280034"/>
                <a:gd name="connsiteX12" fmla="*/ 29527 w 205739"/>
                <a:gd name="connsiteY12" fmla="*/ 198120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39" h="280034">
                  <a:moveTo>
                    <a:pt x="29527" y="198120"/>
                  </a:moveTo>
                  <a:cubicBezTo>
                    <a:pt x="56197" y="218122"/>
                    <a:pt x="80963" y="227647"/>
                    <a:pt x="104775" y="227647"/>
                  </a:cubicBezTo>
                  <a:cubicBezTo>
                    <a:pt x="127635" y="227647"/>
                    <a:pt x="143827" y="217170"/>
                    <a:pt x="143827" y="200978"/>
                  </a:cubicBezTo>
                  <a:cubicBezTo>
                    <a:pt x="143827" y="155258"/>
                    <a:pt x="10477" y="171450"/>
                    <a:pt x="10477" y="82868"/>
                  </a:cubicBezTo>
                  <a:cubicBezTo>
                    <a:pt x="10477" y="33338"/>
                    <a:pt x="51435" y="0"/>
                    <a:pt x="111442" y="0"/>
                  </a:cubicBezTo>
                  <a:cubicBezTo>
                    <a:pt x="143827" y="0"/>
                    <a:pt x="175260" y="9525"/>
                    <a:pt x="203835" y="27622"/>
                  </a:cubicBezTo>
                  <a:lnTo>
                    <a:pt x="174307" y="76200"/>
                  </a:lnTo>
                  <a:cubicBezTo>
                    <a:pt x="151447" y="60960"/>
                    <a:pt x="130492" y="52387"/>
                    <a:pt x="110490" y="52387"/>
                  </a:cubicBezTo>
                  <a:cubicBezTo>
                    <a:pt x="87630" y="52387"/>
                    <a:pt x="72390" y="61912"/>
                    <a:pt x="72390" y="77153"/>
                  </a:cubicBezTo>
                  <a:cubicBezTo>
                    <a:pt x="72390" y="120968"/>
                    <a:pt x="205740" y="105728"/>
                    <a:pt x="205740" y="195262"/>
                  </a:cubicBezTo>
                  <a:cubicBezTo>
                    <a:pt x="205740" y="245745"/>
                    <a:pt x="164782" y="280035"/>
                    <a:pt x="102870" y="280035"/>
                  </a:cubicBezTo>
                  <a:cubicBezTo>
                    <a:pt x="67627" y="280035"/>
                    <a:pt x="31432" y="268605"/>
                    <a:pt x="0" y="247650"/>
                  </a:cubicBezTo>
                  <a:lnTo>
                    <a:pt x="29527" y="19812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9" name="Freihandform: Form 168">
              <a:extLst>
                <a:ext uri="{FF2B5EF4-FFF2-40B4-BE49-F238E27FC236}">
                  <a16:creationId xmlns:a16="http://schemas.microsoft.com/office/drawing/2014/main" id="{08B40D83-75AF-478E-9E62-44910A1F67F1}"/>
                </a:ext>
              </a:extLst>
            </p:cNvPr>
            <p:cNvSpPr/>
            <p:nvPr/>
          </p:nvSpPr>
          <p:spPr>
            <a:xfrm>
              <a:off x="2843264" y="294971"/>
              <a:ext cx="26605" cy="129501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3 w 79057"/>
                <a:gd name="connsiteY1" fmla="*/ 76200 h 384810"/>
                <a:gd name="connsiteX2" fmla="*/ 0 w 79057"/>
                <a:gd name="connsiteY2" fmla="*/ 38100 h 384810"/>
                <a:gd name="connsiteX3" fmla="*/ 39053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3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3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0" name="Freihandform: Form 169">
              <a:extLst>
                <a:ext uri="{FF2B5EF4-FFF2-40B4-BE49-F238E27FC236}">
                  <a16:creationId xmlns:a16="http://schemas.microsoft.com/office/drawing/2014/main" id="{4450C88D-A2CC-4995-B198-B8121FB36D4E}"/>
                </a:ext>
              </a:extLst>
            </p:cNvPr>
            <p:cNvSpPr/>
            <p:nvPr/>
          </p:nvSpPr>
          <p:spPr>
            <a:xfrm>
              <a:off x="2884935" y="306189"/>
              <a:ext cx="55775" cy="120525"/>
            </a:xfrm>
            <a:custGeom>
              <a:avLst/>
              <a:gdLst>
                <a:gd name="connsiteX0" fmla="*/ 165735 w 165735"/>
                <a:gd name="connsiteY0" fmla="*/ 295275 h 358139"/>
                <a:gd name="connsiteX1" fmla="*/ 165735 w 165735"/>
                <a:gd name="connsiteY1" fmla="*/ 348615 h 358139"/>
                <a:gd name="connsiteX2" fmla="*/ 113348 w 165735"/>
                <a:gd name="connsiteY2" fmla="*/ 358140 h 358139"/>
                <a:gd name="connsiteX3" fmla="*/ 40958 w 165735"/>
                <a:gd name="connsiteY3" fmla="*/ 282892 h 358139"/>
                <a:gd name="connsiteX4" fmla="*/ 40958 w 165735"/>
                <a:gd name="connsiteY4" fmla="*/ 137160 h 358139"/>
                <a:gd name="connsiteX5" fmla="*/ 0 w 165735"/>
                <a:gd name="connsiteY5" fmla="*/ 137160 h 358139"/>
                <a:gd name="connsiteX6" fmla="*/ 0 w 165735"/>
                <a:gd name="connsiteY6" fmla="*/ 85725 h 358139"/>
                <a:gd name="connsiteX7" fmla="*/ 40005 w 165735"/>
                <a:gd name="connsiteY7" fmla="*/ 85725 h 358139"/>
                <a:gd name="connsiteX8" fmla="*/ 40005 w 165735"/>
                <a:gd name="connsiteY8" fmla="*/ 13335 h 358139"/>
                <a:gd name="connsiteX9" fmla="*/ 101918 w 165735"/>
                <a:gd name="connsiteY9" fmla="*/ 0 h 358139"/>
                <a:gd name="connsiteX10" fmla="*/ 101918 w 165735"/>
                <a:gd name="connsiteY10" fmla="*/ 86677 h 358139"/>
                <a:gd name="connsiteX11" fmla="*/ 165735 w 165735"/>
                <a:gd name="connsiteY11" fmla="*/ 86677 h 358139"/>
                <a:gd name="connsiteX12" fmla="*/ 165735 w 165735"/>
                <a:gd name="connsiteY12" fmla="*/ 138113 h 358139"/>
                <a:gd name="connsiteX13" fmla="*/ 101918 w 165735"/>
                <a:gd name="connsiteY13" fmla="*/ 138113 h 358139"/>
                <a:gd name="connsiteX14" fmla="*/ 101918 w 165735"/>
                <a:gd name="connsiteY14" fmla="*/ 269558 h 358139"/>
                <a:gd name="connsiteX15" fmla="*/ 130493 w 165735"/>
                <a:gd name="connsiteY15" fmla="*/ 304800 h 358139"/>
                <a:gd name="connsiteX16" fmla="*/ 165735 w 165735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5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8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3"/>
                    <a:pt x="110490" y="304800"/>
                    <a:pt x="130493" y="304800"/>
                  </a:cubicBezTo>
                  <a:cubicBezTo>
                    <a:pt x="141923" y="303848"/>
                    <a:pt x="155258" y="300038"/>
                    <a:pt x="165735" y="29527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170097FC-1C77-4FDF-AEC4-E77CD945C51D}"/>
                </a:ext>
              </a:extLst>
            </p:cNvPr>
            <p:cNvSpPr/>
            <p:nvPr/>
          </p:nvSpPr>
          <p:spPr>
            <a:xfrm>
              <a:off x="2957058" y="296573"/>
              <a:ext cx="75970" cy="130142"/>
            </a:xfrm>
            <a:custGeom>
              <a:avLst/>
              <a:gdLst>
                <a:gd name="connsiteX0" fmla="*/ 114300 w 225742"/>
                <a:gd name="connsiteY0" fmla="*/ 215265 h 386714"/>
                <a:gd name="connsiteX1" fmla="*/ 164783 w 225742"/>
                <a:gd name="connsiteY1" fmla="*/ 220980 h 386714"/>
                <a:gd name="connsiteX2" fmla="*/ 164783 w 225742"/>
                <a:gd name="connsiteY2" fmla="*/ 211455 h 386714"/>
                <a:gd name="connsiteX3" fmla="*/ 105728 w 225742"/>
                <a:gd name="connsiteY3" fmla="*/ 160020 h 386714"/>
                <a:gd name="connsiteX4" fmla="*/ 38100 w 225742"/>
                <a:gd name="connsiteY4" fmla="*/ 175260 h 386714"/>
                <a:gd name="connsiteX5" fmla="*/ 24765 w 225742"/>
                <a:gd name="connsiteY5" fmla="*/ 122873 h 386714"/>
                <a:gd name="connsiteX6" fmla="*/ 112395 w 225742"/>
                <a:gd name="connsiteY6" fmla="*/ 107632 h 386714"/>
                <a:gd name="connsiteX7" fmla="*/ 225743 w 225742"/>
                <a:gd name="connsiteY7" fmla="*/ 210502 h 386714"/>
                <a:gd name="connsiteX8" fmla="*/ 225743 w 225742"/>
                <a:gd name="connsiteY8" fmla="*/ 381000 h 386714"/>
                <a:gd name="connsiteX9" fmla="*/ 166688 w 225742"/>
                <a:gd name="connsiteY9" fmla="*/ 381000 h 386714"/>
                <a:gd name="connsiteX10" fmla="*/ 166688 w 225742"/>
                <a:gd name="connsiteY10" fmla="*/ 352425 h 386714"/>
                <a:gd name="connsiteX11" fmla="*/ 165735 w 225742"/>
                <a:gd name="connsiteY11" fmla="*/ 352425 h 386714"/>
                <a:gd name="connsiteX12" fmla="*/ 87630 w 225742"/>
                <a:gd name="connsiteY12" fmla="*/ 386715 h 386714"/>
                <a:gd name="connsiteX13" fmla="*/ 0 w 225742"/>
                <a:gd name="connsiteY13" fmla="*/ 301942 h 386714"/>
                <a:gd name="connsiteX14" fmla="*/ 114300 w 225742"/>
                <a:gd name="connsiteY14" fmla="*/ 215265 h 386714"/>
                <a:gd name="connsiteX15" fmla="*/ 63818 w 225742"/>
                <a:gd name="connsiteY15" fmla="*/ 72390 h 386714"/>
                <a:gd name="connsiteX16" fmla="*/ 26670 w 225742"/>
                <a:gd name="connsiteY16" fmla="*/ 36195 h 386714"/>
                <a:gd name="connsiteX17" fmla="*/ 63818 w 225742"/>
                <a:gd name="connsiteY17" fmla="*/ 0 h 386714"/>
                <a:gd name="connsiteX18" fmla="*/ 100965 w 225742"/>
                <a:gd name="connsiteY18" fmla="*/ 36195 h 386714"/>
                <a:gd name="connsiteX19" fmla="*/ 63818 w 225742"/>
                <a:gd name="connsiteY19" fmla="*/ 72390 h 386714"/>
                <a:gd name="connsiteX20" fmla="*/ 103823 w 225742"/>
                <a:gd name="connsiteY20" fmla="*/ 340042 h 386714"/>
                <a:gd name="connsiteX21" fmla="*/ 164783 w 225742"/>
                <a:gd name="connsiteY21" fmla="*/ 307658 h 386714"/>
                <a:gd name="connsiteX22" fmla="*/ 164783 w 225742"/>
                <a:gd name="connsiteY22" fmla="*/ 261938 h 386714"/>
                <a:gd name="connsiteX23" fmla="*/ 120968 w 225742"/>
                <a:gd name="connsiteY23" fmla="*/ 257175 h 386714"/>
                <a:gd name="connsiteX24" fmla="*/ 59055 w 225742"/>
                <a:gd name="connsiteY24" fmla="*/ 300990 h 386714"/>
                <a:gd name="connsiteX25" fmla="*/ 103823 w 225742"/>
                <a:gd name="connsiteY25" fmla="*/ 340042 h 386714"/>
                <a:gd name="connsiteX26" fmla="*/ 172403 w 225742"/>
                <a:gd name="connsiteY26" fmla="*/ 72390 h 386714"/>
                <a:gd name="connsiteX27" fmla="*/ 135255 w 225742"/>
                <a:gd name="connsiteY27" fmla="*/ 36195 h 386714"/>
                <a:gd name="connsiteX28" fmla="*/ 172403 w 225742"/>
                <a:gd name="connsiteY28" fmla="*/ 0 h 386714"/>
                <a:gd name="connsiteX29" fmla="*/ 209550 w 225742"/>
                <a:gd name="connsiteY29" fmla="*/ 36195 h 386714"/>
                <a:gd name="connsiteX30" fmla="*/ 172403 w 225742"/>
                <a:gd name="connsiteY30" fmla="*/ 72390 h 38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4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2"/>
                    <a:pt x="112395" y="107632"/>
                  </a:cubicBezTo>
                  <a:cubicBezTo>
                    <a:pt x="187643" y="107632"/>
                    <a:pt x="225743" y="142875"/>
                    <a:pt x="225743" y="210502"/>
                  </a:cubicBezTo>
                  <a:lnTo>
                    <a:pt x="225743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8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8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8" y="72390"/>
                  </a:cubicBezTo>
                  <a:close/>
                  <a:moveTo>
                    <a:pt x="103823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1938"/>
                  </a:lnTo>
                  <a:cubicBezTo>
                    <a:pt x="150495" y="258127"/>
                    <a:pt x="135255" y="257175"/>
                    <a:pt x="120968" y="257175"/>
                  </a:cubicBezTo>
                  <a:cubicBezTo>
                    <a:pt x="81915" y="257175"/>
                    <a:pt x="59055" y="272415"/>
                    <a:pt x="59055" y="300990"/>
                  </a:cubicBezTo>
                  <a:cubicBezTo>
                    <a:pt x="59055" y="324803"/>
                    <a:pt x="76200" y="340042"/>
                    <a:pt x="103823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2" name="Freihandform: Form 171">
              <a:extLst>
                <a:ext uri="{FF2B5EF4-FFF2-40B4-BE49-F238E27FC236}">
                  <a16:creationId xmlns:a16="http://schemas.microsoft.com/office/drawing/2014/main" id="{D9C6AC2B-710E-4330-AC9D-A8316145CCED}"/>
                </a:ext>
              </a:extLst>
            </p:cNvPr>
            <p:cNvSpPr/>
            <p:nvPr/>
          </p:nvSpPr>
          <p:spPr>
            <a:xfrm>
              <a:off x="3049376" y="306189"/>
              <a:ext cx="55775" cy="120525"/>
            </a:xfrm>
            <a:custGeom>
              <a:avLst/>
              <a:gdLst>
                <a:gd name="connsiteX0" fmla="*/ 165735 w 165734"/>
                <a:gd name="connsiteY0" fmla="*/ 295275 h 358139"/>
                <a:gd name="connsiteX1" fmla="*/ 165735 w 165734"/>
                <a:gd name="connsiteY1" fmla="*/ 348615 h 358139"/>
                <a:gd name="connsiteX2" fmla="*/ 113347 w 165734"/>
                <a:gd name="connsiteY2" fmla="*/ 358140 h 358139"/>
                <a:gd name="connsiteX3" fmla="*/ 40957 w 165734"/>
                <a:gd name="connsiteY3" fmla="*/ 282892 h 358139"/>
                <a:gd name="connsiteX4" fmla="*/ 40957 w 165734"/>
                <a:gd name="connsiteY4" fmla="*/ 137160 h 358139"/>
                <a:gd name="connsiteX5" fmla="*/ 0 w 165734"/>
                <a:gd name="connsiteY5" fmla="*/ 137160 h 358139"/>
                <a:gd name="connsiteX6" fmla="*/ 0 w 165734"/>
                <a:gd name="connsiteY6" fmla="*/ 85725 h 358139"/>
                <a:gd name="connsiteX7" fmla="*/ 40005 w 165734"/>
                <a:gd name="connsiteY7" fmla="*/ 85725 h 358139"/>
                <a:gd name="connsiteX8" fmla="*/ 40005 w 165734"/>
                <a:gd name="connsiteY8" fmla="*/ 13335 h 358139"/>
                <a:gd name="connsiteX9" fmla="*/ 101917 w 165734"/>
                <a:gd name="connsiteY9" fmla="*/ 0 h 358139"/>
                <a:gd name="connsiteX10" fmla="*/ 101917 w 165734"/>
                <a:gd name="connsiteY10" fmla="*/ 86677 h 358139"/>
                <a:gd name="connsiteX11" fmla="*/ 165735 w 165734"/>
                <a:gd name="connsiteY11" fmla="*/ 86677 h 358139"/>
                <a:gd name="connsiteX12" fmla="*/ 165735 w 165734"/>
                <a:gd name="connsiteY12" fmla="*/ 138113 h 358139"/>
                <a:gd name="connsiteX13" fmla="*/ 101917 w 165734"/>
                <a:gd name="connsiteY13" fmla="*/ 138113 h 358139"/>
                <a:gd name="connsiteX14" fmla="*/ 101917 w 165734"/>
                <a:gd name="connsiteY14" fmla="*/ 269558 h 358139"/>
                <a:gd name="connsiteX15" fmla="*/ 130492 w 165734"/>
                <a:gd name="connsiteY15" fmla="*/ 304800 h 358139"/>
                <a:gd name="connsiteX16" fmla="*/ 165735 w 165734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7" y="0"/>
                  </a:lnTo>
                  <a:lnTo>
                    <a:pt x="101917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7" y="138113"/>
                  </a:lnTo>
                  <a:lnTo>
                    <a:pt x="101917" y="269558"/>
                  </a:lnTo>
                  <a:cubicBezTo>
                    <a:pt x="101917" y="294323"/>
                    <a:pt x="110490" y="304800"/>
                    <a:pt x="130492" y="304800"/>
                  </a:cubicBezTo>
                  <a:cubicBezTo>
                    <a:pt x="142875" y="303848"/>
                    <a:pt x="155257" y="300038"/>
                    <a:pt x="165735" y="29527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3" name="Freihandform: Form 172">
              <a:extLst>
                <a:ext uri="{FF2B5EF4-FFF2-40B4-BE49-F238E27FC236}">
                  <a16:creationId xmlns:a16="http://schemas.microsoft.com/office/drawing/2014/main" id="{A44EACAA-23D2-4B0E-A7A5-160CBF43FAA6}"/>
                </a:ext>
              </a:extLst>
            </p:cNvPr>
            <p:cNvSpPr/>
            <p:nvPr/>
          </p:nvSpPr>
          <p:spPr>
            <a:xfrm>
              <a:off x="510639" y="494671"/>
              <a:ext cx="92638" cy="124051"/>
            </a:xfrm>
            <a:custGeom>
              <a:avLst/>
              <a:gdLst>
                <a:gd name="connsiteX0" fmla="*/ 275273 w 275272"/>
                <a:gd name="connsiteY0" fmla="*/ 60960 h 368617"/>
                <a:gd name="connsiteX1" fmla="*/ 170498 w 275272"/>
                <a:gd name="connsiteY1" fmla="*/ 60960 h 368617"/>
                <a:gd name="connsiteX2" fmla="*/ 170498 w 275272"/>
                <a:gd name="connsiteY2" fmla="*/ 368617 h 368617"/>
                <a:gd name="connsiteX3" fmla="*/ 104775 w 275272"/>
                <a:gd name="connsiteY3" fmla="*/ 368617 h 368617"/>
                <a:gd name="connsiteX4" fmla="*/ 104775 w 275272"/>
                <a:gd name="connsiteY4" fmla="*/ 60960 h 368617"/>
                <a:gd name="connsiteX5" fmla="*/ 0 w 275272"/>
                <a:gd name="connsiteY5" fmla="*/ 60960 h 368617"/>
                <a:gd name="connsiteX6" fmla="*/ 0 w 275272"/>
                <a:gd name="connsiteY6" fmla="*/ 0 h 368617"/>
                <a:gd name="connsiteX7" fmla="*/ 275273 w 275272"/>
                <a:gd name="connsiteY7" fmla="*/ 0 h 368617"/>
                <a:gd name="connsiteX8" fmla="*/ 275273 w 275272"/>
                <a:gd name="connsiteY8" fmla="*/ 60960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5272" h="368617">
                  <a:moveTo>
                    <a:pt x="275273" y="60960"/>
                  </a:moveTo>
                  <a:lnTo>
                    <a:pt x="170498" y="60960"/>
                  </a:lnTo>
                  <a:lnTo>
                    <a:pt x="170498" y="368617"/>
                  </a:lnTo>
                  <a:lnTo>
                    <a:pt x="104775" y="368617"/>
                  </a:lnTo>
                  <a:lnTo>
                    <a:pt x="104775" y="60960"/>
                  </a:lnTo>
                  <a:lnTo>
                    <a:pt x="0" y="60960"/>
                  </a:lnTo>
                  <a:lnTo>
                    <a:pt x="0" y="0"/>
                  </a:lnTo>
                  <a:lnTo>
                    <a:pt x="275273" y="0"/>
                  </a:lnTo>
                  <a:lnTo>
                    <a:pt x="275273" y="6096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4" name="Freihandform: Form 173">
              <a:extLst>
                <a:ext uri="{FF2B5EF4-FFF2-40B4-BE49-F238E27FC236}">
                  <a16:creationId xmlns:a16="http://schemas.microsoft.com/office/drawing/2014/main" id="{C1445E99-D980-4FC1-8219-60CB5C0DAA20}"/>
                </a:ext>
              </a:extLst>
            </p:cNvPr>
            <p:cNvSpPr/>
            <p:nvPr/>
          </p:nvSpPr>
          <p:spPr>
            <a:xfrm>
              <a:off x="603919" y="526726"/>
              <a:ext cx="81739" cy="93920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3817 w 242887"/>
                <a:gd name="connsiteY5" fmla="*/ 160972 h 279082"/>
                <a:gd name="connsiteX6" fmla="*/ 133350 w 242887"/>
                <a:gd name="connsiteY6" fmla="*/ 225742 h 279082"/>
                <a:gd name="connsiteX7" fmla="*/ 199073 w 242887"/>
                <a:gd name="connsiteY7" fmla="*/ 194310 h 279082"/>
                <a:gd name="connsiteX8" fmla="*/ 238125 w 242887"/>
                <a:gd name="connsiteY8" fmla="*/ 235267 h 279082"/>
                <a:gd name="connsiteX9" fmla="*/ 132398 w 242887"/>
                <a:gd name="connsiteY9" fmla="*/ 279083 h 279082"/>
                <a:gd name="connsiteX10" fmla="*/ 62865 w 242887"/>
                <a:gd name="connsiteY10" fmla="*/ 115252 h 279082"/>
                <a:gd name="connsiteX11" fmla="*/ 183833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3817" y="160972"/>
                  </a:lnTo>
                  <a:cubicBezTo>
                    <a:pt x="70485" y="201930"/>
                    <a:pt x="95250" y="225742"/>
                    <a:pt x="133350" y="225742"/>
                  </a:cubicBezTo>
                  <a:cubicBezTo>
                    <a:pt x="158115" y="225742"/>
                    <a:pt x="178117" y="216217"/>
                    <a:pt x="199073" y="194310"/>
                  </a:cubicBezTo>
                  <a:lnTo>
                    <a:pt x="238125" y="235267"/>
                  </a:lnTo>
                  <a:cubicBezTo>
                    <a:pt x="206692" y="264795"/>
                    <a:pt x="172402" y="279083"/>
                    <a:pt x="132398" y="279083"/>
                  </a:cubicBezTo>
                  <a:close/>
                  <a:moveTo>
                    <a:pt x="62865" y="115252"/>
                  </a:moveTo>
                  <a:lnTo>
                    <a:pt x="183833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5" name="Freihandform: Form 174">
              <a:extLst>
                <a:ext uri="{FF2B5EF4-FFF2-40B4-BE49-F238E27FC236}">
                  <a16:creationId xmlns:a16="http://schemas.microsoft.com/office/drawing/2014/main" id="{8F5B513C-3EB1-4F96-AE3F-FA2E5E55A045}"/>
                </a:ext>
              </a:extLst>
            </p:cNvPr>
            <p:cNvSpPr/>
            <p:nvPr/>
          </p:nvSpPr>
          <p:spPr>
            <a:xfrm>
              <a:off x="703929" y="526405"/>
              <a:ext cx="75649" cy="94241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3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3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6688" y="66675"/>
                    <a:pt x="149543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3" y="222885"/>
                    <a:pt x="166688" y="213360"/>
                    <a:pt x="183833" y="193358"/>
                  </a:cubicBezTo>
                  <a:lnTo>
                    <a:pt x="222885" y="23717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6" name="Freihandform: Form 175">
              <a:extLst>
                <a:ext uri="{FF2B5EF4-FFF2-40B4-BE49-F238E27FC236}">
                  <a16:creationId xmlns:a16="http://schemas.microsoft.com/office/drawing/2014/main" id="{60BC311B-E1F4-4DE2-B87A-9DAD7B90EA03}"/>
                </a:ext>
              </a:extLst>
            </p:cNvPr>
            <p:cNvSpPr/>
            <p:nvPr/>
          </p:nvSpPr>
          <p:spPr>
            <a:xfrm>
              <a:off x="797850" y="487619"/>
              <a:ext cx="76931" cy="131103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7" name="Freihandform: Form 176">
              <a:extLst>
                <a:ext uri="{FF2B5EF4-FFF2-40B4-BE49-F238E27FC236}">
                  <a16:creationId xmlns:a16="http://schemas.microsoft.com/office/drawing/2014/main" id="{6D220A37-F8FD-4C97-B886-3789AD45A1C3}"/>
                </a:ext>
              </a:extLst>
            </p:cNvPr>
            <p:cNvSpPr/>
            <p:nvPr/>
          </p:nvSpPr>
          <p:spPr>
            <a:xfrm>
              <a:off x="901707" y="526726"/>
              <a:ext cx="76931" cy="9199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7 h 273367"/>
                <a:gd name="connsiteX6" fmla="*/ 0 w 228600"/>
                <a:gd name="connsiteY6" fmla="*/ 273367 h 273367"/>
                <a:gd name="connsiteX7" fmla="*/ 0 w 228600"/>
                <a:gd name="connsiteY7" fmla="*/ 6667 h 273367"/>
                <a:gd name="connsiteX8" fmla="*/ 61913 w 228600"/>
                <a:gd name="connsiteY8" fmla="*/ 6667 h 273367"/>
                <a:gd name="connsiteX9" fmla="*/ 61913 w 228600"/>
                <a:gd name="connsiteY9" fmla="*/ 39052 h 273367"/>
                <a:gd name="connsiteX10" fmla="*/ 62865 w 228600"/>
                <a:gd name="connsiteY10" fmla="*/ 39052 h 273367"/>
                <a:gd name="connsiteX11" fmla="*/ 140970 w 228600"/>
                <a:gd name="connsiteY11" fmla="*/ 0 h 273367"/>
                <a:gd name="connsiteX12" fmla="*/ 228600 w 228600"/>
                <a:gd name="connsiteY12" fmla="*/ 107633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7"/>
                  </a:lnTo>
                  <a:lnTo>
                    <a:pt x="0" y="273367"/>
                  </a:lnTo>
                  <a:lnTo>
                    <a:pt x="0" y="6667"/>
                  </a:lnTo>
                  <a:lnTo>
                    <a:pt x="61913" y="6667"/>
                  </a:lnTo>
                  <a:lnTo>
                    <a:pt x="61913" y="39052"/>
                  </a:lnTo>
                  <a:lnTo>
                    <a:pt x="62865" y="39052"/>
                  </a:lnTo>
                  <a:cubicBezTo>
                    <a:pt x="78105" y="15240"/>
                    <a:pt x="106680" y="0"/>
                    <a:pt x="140970" y="0"/>
                  </a:cubicBezTo>
                  <a:cubicBezTo>
                    <a:pt x="201930" y="0"/>
                    <a:pt x="228600" y="44767"/>
                    <a:pt x="228600" y="107633"/>
                  </a:cubicBezTo>
                  <a:lnTo>
                    <a:pt x="228600" y="272415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8" name="Freihandform: Form 177">
              <a:extLst>
                <a:ext uri="{FF2B5EF4-FFF2-40B4-BE49-F238E27FC236}">
                  <a16:creationId xmlns:a16="http://schemas.microsoft.com/office/drawing/2014/main" id="{7618119C-41E9-43BA-92E1-7139F37520B7}"/>
                </a:ext>
              </a:extLst>
            </p:cNvPr>
            <p:cNvSpPr/>
            <p:nvPr/>
          </p:nvSpPr>
          <p:spPr>
            <a:xfrm>
              <a:off x="1002359" y="488901"/>
              <a:ext cx="26605" cy="129501"/>
            </a:xfrm>
            <a:custGeom>
              <a:avLst/>
              <a:gdLst>
                <a:gd name="connsiteX0" fmla="*/ 79058 w 79057"/>
                <a:gd name="connsiteY0" fmla="*/ 38100 h 384809"/>
                <a:gd name="connsiteX1" fmla="*/ 39052 w 79057"/>
                <a:gd name="connsiteY1" fmla="*/ 76200 h 384809"/>
                <a:gd name="connsiteX2" fmla="*/ 0 w 79057"/>
                <a:gd name="connsiteY2" fmla="*/ 38100 h 384809"/>
                <a:gd name="connsiteX3" fmla="*/ 39052 w 79057"/>
                <a:gd name="connsiteY3" fmla="*/ 0 h 384809"/>
                <a:gd name="connsiteX4" fmla="*/ 79058 w 79057"/>
                <a:gd name="connsiteY4" fmla="*/ 38100 h 384809"/>
                <a:gd name="connsiteX5" fmla="*/ 70485 w 79057"/>
                <a:gd name="connsiteY5" fmla="*/ 384810 h 384809"/>
                <a:gd name="connsiteX6" fmla="*/ 8572 w 79057"/>
                <a:gd name="connsiteY6" fmla="*/ 384810 h 384809"/>
                <a:gd name="connsiteX7" fmla="*/ 8572 w 79057"/>
                <a:gd name="connsiteY7" fmla="*/ 118110 h 384809"/>
                <a:gd name="connsiteX8" fmla="*/ 70485 w 79057"/>
                <a:gd name="connsiteY8" fmla="*/ 118110 h 384809"/>
                <a:gd name="connsiteX9" fmla="*/ 70485 w 79057"/>
                <a:gd name="connsiteY9" fmla="*/ 384810 h 38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09">
                  <a:moveTo>
                    <a:pt x="79058" y="38100"/>
                  </a:moveTo>
                  <a:cubicBezTo>
                    <a:pt x="79058" y="60008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2"/>
                    <a:pt x="18097" y="0"/>
                    <a:pt x="39052" y="0"/>
                  </a:cubicBezTo>
                  <a:cubicBezTo>
                    <a:pt x="60960" y="0"/>
                    <a:pt x="79058" y="16192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2" y="384810"/>
                  </a:lnTo>
                  <a:lnTo>
                    <a:pt x="8572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9" name="Freihandform: Form 178">
              <a:extLst>
                <a:ext uri="{FF2B5EF4-FFF2-40B4-BE49-F238E27FC236}">
                  <a16:creationId xmlns:a16="http://schemas.microsoft.com/office/drawing/2014/main" id="{A5F874B1-F5C4-402C-9749-2AB3C2EAFCFC}"/>
                </a:ext>
              </a:extLst>
            </p:cNvPr>
            <p:cNvSpPr/>
            <p:nvPr/>
          </p:nvSpPr>
          <p:spPr>
            <a:xfrm>
              <a:off x="1045312" y="526405"/>
              <a:ext cx="69238" cy="94241"/>
            </a:xfrm>
            <a:custGeom>
              <a:avLst/>
              <a:gdLst>
                <a:gd name="connsiteX0" fmla="*/ 29528 w 205740"/>
                <a:gd name="connsiteY0" fmla="*/ 198120 h 280035"/>
                <a:gd name="connsiteX1" fmla="*/ 104775 w 205740"/>
                <a:gd name="connsiteY1" fmla="*/ 227648 h 280035"/>
                <a:gd name="connsiteX2" fmla="*/ 143828 w 205740"/>
                <a:gd name="connsiteY2" fmla="*/ 200978 h 280035"/>
                <a:gd name="connsiteX3" fmla="*/ 10478 w 205740"/>
                <a:gd name="connsiteY3" fmla="*/ 82868 h 280035"/>
                <a:gd name="connsiteX4" fmla="*/ 111442 w 205740"/>
                <a:gd name="connsiteY4" fmla="*/ 0 h 280035"/>
                <a:gd name="connsiteX5" fmla="*/ 203835 w 205740"/>
                <a:gd name="connsiteY5" fmla="*/ 27623 h 280035"/>
                <a:gd name="connsiteX6" fmla="*/ 174308 w 205740"/>
                <a:gd name="connsiteY6" fmla="*/ 76200 h 280035"/>
                <a:gd name="connsiteX7" fmla="*/ 110490 w 205740"/>
                <a:gd name="connsiteY7" fmla="*/ 52388 h 280035"/>
                <a:gd name="connsiteX8" fmla="*/ 72390 w 205740"/>
                <a:gd name="connsiteY8" fmla="*/ 77153 h 280035"/>
                <a:gd name="connsiteX9" fmla="*/ 205740 w 205740"/>
                <a:gd name="connsiteY9" fmla="*/ 195263 h 280035"/>
                <a:gd name="connsiteX10" fmla="*/ 102870 w 205740"/>
                <a:gd name="connsiteY10" fmla="*/ 280035 h 280035"/>
                <a:gd name="connsiteX11" fmla="*/ 0 w 205740"/>
                <a:gd name="connsiteY11" fmla="*/ 247650 h 280035"/>
                <a:gd name="connsiteX12" fmla="*/ 29528 w 205740"/>
                <a:gd name="connsiteY12" fmla="*/ 198120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40" h="280035">
                  <a:moveTo>
                    <a:pt x="29528" y="198120"/>
                  </a:moveTo>
                  <a:cubicBezTo>
                    <a:pt x="55245" y="218123"/>
                    <a:pt x="80963" y="227648"/>
                    <a:pt x="104775" y="227648"/>
                  </a:cubicBezTo>
                  <a:cubicBezTo>
                    <a:pt x="127635" y="227648"/>
                    <a:pt x="143828" y="217170"/>
                    <a:pt x="143828" y="200978"/>
                  </a:cubicBezTo>
                  <a:cubicBezTo>
                    <a:pt x="143828" y="155258"/>
                    <a:pt x="10478" y="171450"/>
                    <a:pt x="10478" y="82868"/>
                  </a:cubicBezTo>
                  <a:cubicBezTo>
                    <a:pt x="10478" y="33338"/>
                    <a:pt x="51435" y="0"/>
                    <a:pt x="111442" y="0"/>
                  </a:cubicBezTo>
                  <a:cubicBezTo>
                    <a:pt x="143828" y="0"/>
                    <a:pt x="175260" y="9525"/>
                    <a:pt x="203835" y="27623"/>
                  </a:cubicBezTo>
                  <a:lnTo>
                    <a:pt x="174308" y="76200"/>
                  </a:lnTo>
                  <a:cubicBezTo>
                    <a:pt x="151448" y="60960"/>
                    <a:pt x="130492" y="52388"/>
                    <a:pt x="110490" y="52388"/>
                  </a:cubicBezTo>
                  <a:cubicBezTo>
                    <a:pt x="87630" y="52388"/>
                    <a:pt x="72390" y="61913"/>
                    <a:pt x="72390" y="77153"/>
                  </a:cubicBezTo>
                  <a:cubicBezTo>
                    <a:pt x="72390" y="120967"/>
                    <a:pt x="205740" y="105728"/>
                    <a:pt x="205740" y="195263"/>
                  </a:cubicBezTo>
                  <a:cubicBezTo>
                    <a:pt x="205740" y="245745"/>
                    <a:pt x="164783" y="280035"/>
                    <a:pt x="102870" y="280035"/>
                  </a:cubicBezTo>
                  <a:cubicBezTo>
                    <a:pt x="67628" y="280035"/>
                    <a:pt x="31433" y="268605"/>
                    <a:pt x="0" y="247650"/>
                  </a:cubicBezTo>
                  <a:lnTo>
                    <a:pt x="29528" y="198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0" name="Freihandform: Form 179">
              <a:extLst>
                <a:ext uri="{FF2B5EF4-FFF2-40B4-BE49-F238E27FC236}">
                  <a16:creationId xmlns:a16="http://schemas.microsoft.com/office/drawing/2014/main" id="{169F6428-4F5D-4675-B468-7AAA6EA2A8D9}"/>
                </a:ext>
              </a:extLst>
            </p:cNvPr>
            <p:cNvSpPr/>
            <p:nvPr/>
          </p:nvSpPr>
          <p:spPr>
            <a:xfrm>
              <a:off x="1131540" y="526405"/>
              <a:ext cx="75649" cy="94241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2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5735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2" y="193358"/>
                  </a:cubicBezTo>
                  <a:lnTo>
                    <a:pt x="222885" y="23717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1" name="Freihandform: Form 180">
              <a:extLst>
                <a:ext uri="{FF2B5EF4-FFF2-40B4-BE49-F238E27FC236}">
                  <a16:creationId xmlns:a16="http://schemas.microsoft.com/office/drawing/2014/main" id="{6ECA4213-C333-492A-8271-46DBC688C852}"/>
                </a:ext>
              </a:extLst>
            </p:cNvPr>
            <p:cNvSpPr/>
            <p:nvPr/>
          </p:nvSpPr>
          <p:spPr>
            <a:xfrm>
              <a:off x="1225460" y="487619"/>
              <a:ext cx="76931" cy="131103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2" name="Freihandform: Form 181">
              <a:extLst>
                <a:ext uri="{FF2B5EF4-FFF2-40B4-BE49-F238E27FC236}">
                  <a16:creationId xmlns:a16="http://schemas.microsoft.com/office/drawing/2014/main" id="{CA31CA87-30A7-4449-9783-8DC969F2EACE}"/>
                </a:ext>
              </a:extLst>
            </p:cNvPr>
            <p:cNvSpPr/>
            <p:nvPr/>
          </p:nvSpPr>
          <p:spPr>
            <a:xfrm>
              <a:off x="1324189" y="526726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2 h 279082"/>
                <a:gd name="connsiteX7" fmla="*/ 198120 w 242887"/>
                <a:gd name="connsiteY7" fmla="*/ 194310 h 279082"/>
                <a:gd name="connsiteX8" fmla="*/ 237172 w 242887"/>
                <a:gd name="connsiteY8" fmla="*/ 235267 h 279082"/>
                <a:gd name="connsiteX9" fmla="*/ 132397 w 242887"/>
                <a:gd name="connsiteY9" fmla="*/ 279083 h 279082"/>
                <a:gd name="connsiteX10" fmla="*/ 62865 w 242887"/>
                <a:gd name="connsiteY10" fmla="*/ 115252 h 279082"/>
                <a:gd name="connsiteX11" fmla="*/ 183832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2"/>
                    <a:pt x="132397" y="225742"/>
                  </a:cubicBezTo>
                  <a:cubicBezTo>
                    <a:pt x="157163" y="225742"/>
                    <a:pt x="177165" y="216217"/>
                    <a:pt x="198120" y="194310"/>
                  </a:cubicBezTo>
                  <a:lnTo>
                    <a:pt x="237172" y="235267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2865" y="115252"/>
                  </a:moveTo>
                  <a:lnTo>
                    <a:pt x="183832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3" name="Freihandform: Form 182">
              <a:extLst>
                <a:ext uri="{FF2B5EF4-FFF2-40B4-BE49-F238E27FC236}">
                  <a16:creationId xmlns:a16="http://schemas.microsoft.com/office/drawing/2014/main" id="{7C37FD0D-D89F-431F-9478-9D2638DB850F}"/>
                </a:ext>
              </a:extLst>
            </p:cNvPr>
            <p:cNvSpPr/>
            <p:nvPr/>
          </p:nvSpPr>
          <p:spPr>
            <a:xfrm>
              <a:off x="1482539" y="494671"/>
              <a:ext cx="77893" cy="124051"/>
            </a:xfrm>
            <a:custGeom>
              <a:avLst/>
              <a:gdLst>
                <a:gd name="connsiteX0" fmla="*/ 231457 w 231457"/>
                <a:gd name="connsiteY0" fmla="*/ 60007 h 368617"/>
                <a:gd name="connsiteX1" fmla="*/ 65722 w 231457"/>
                <a:gd name="connsiteY1" fmla="*/ 60007 h 368617"/>
                <a:gd name="connsiteX2" fmla="*/ 65722 w 231457"/>
                <a:gd name="connsiteY2" fmla="*/ 151447 h 368617"/>
                <a:gd name="connsiteX3" fmla="*/ 189547 w 231457"/>
                <a:gd name="connsiteY3" fmla="*/ 151447 h 368617"/>
                <a:gd name="connsiteX4" fmla="*/ 189547 w 231457"/>
                <a:gd name="connsiteY4" fmla="*/ 211455 h 368617"/>
                <a:gd name="connsiteX5" fmla="*/ 65722 w 231457"/>
                <a:gd name="connsiteY5" fmla="*/ 211455 h 368617"/>
                <a:gd name="connsiteX6" fmla="*/ 65722 w 231457"/>
                <a:gd name="connsiteY6" fmla="*/ 368617 h 368617"/>
                <a:gd name="connsiteX7" fmla="*/ 0 w 231457"/>
                <a:gd name="connsiteY7" fmla="*/ 368617 h 368617"/>
                <a:gd name="connsiteX8" fmla="*/ 0 w 231457"/>
                <a:gd name="connsiteY8" fmla="*/ 0 h 368617"/>
                <a:gd name="connsiteX9" fmla="*/ 231457 w 231457"/>
                <a:gd name="connsiteY9" fmla="*/ 0 h 368617"/>
                <a:gd name="connsiteX10" fmla="*/ 231457 w 231457"/>
                <a:gd name="connsiteY10" fmla="*/ 60007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457" h="368617">
                  <a:moveTo>
                    <a:pt x="231457" y="60007"/>
                  </a:moveTo>
                  <a:lnTo>
                    <a:pt x="65722" y="60007"/>
                  </a:lnTo>
                  <a:lnTo>
                    <a:pt x="65722" y="151447"/>
                  </a:lnTo>
                  <a:lnTo>
                    <a:pt x="189547" y="151447"/>
                  </a:lnTo>
                  <a:lnTo>
                    <a:pt x="189547" y="211455"/>
                  </a:lnTo>
                  <a:lnTo>
                    <a:pt x="65722" y="211455"/>
                  </a:lnTo>
                  <a:lnTo>
                    <a:pt x="65722" y="368617"/>
                  </a:lnTo>
                  <a:lnTo>
                    <a:pt x="0" y="368617"/>
                  </a:lnTo>
                  <a:lnTo>
                    <a:pt x="0" y="0"/>
                  </a:lnTo>
                  <a:lnTo>
                    <a:pt x="231457" y="0"/>
                  </a:lnTo>
                  <a:lnTo>
                    <a:pt x="231457" y="60007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4" name="Freihandform: Form 183">
              <a:extLst>
                <a:ext uri="{FF2B5EF4-FFF2-40B4-BE49-F238E27FC236}">
                  <a16:creationId xmlns:a16="http://schemas.microsoft.com/office/drawing/2014/main" id="{9A1255C6-12A9-459B-843F-7294ADDC1C1B}"/>
                </a:ext>
              </a:extLst>
            </p:cNvPr>
            <p:cNvSpPr/>
            <p:nvPr/>
          </p:nvSpPr>
          <p:spPr>
            <a:xfrm>
              <a:off x="1564279" y="526726"/>
              <a:ext cx="76290" cy="93920"/>
            </a:xfrm>
            <a:custGeom>
              <a:avLst/>
              <a:gdLst>
                <a:gd name="connsiteX0" fmla="*/ 115253 w 226694"/>
                <a:gd name="connsiteY0" fmla="*/ 107633 h 279082"/>
                <a:gd name="connsiteX1" fmla="*/ 165735 w 226694"/>
                <a:gd name="connsiteY1" fmla="*/ 113347 h 279082"/>
                <a:gd name="connsiteX2" fmla="*/ 165735 w 226694"/>
                <a:gd name="connsiteY2" fmla="*/ 103822 h 279082"/>
                <a:gd name="connsiteX3" fmla="*/ 106680 w 226694"/>
                <a:gd name="connsiteY3" fmla="*/ 52388 h 279082"/>
                <a:gd name="connsiteX4" fmla="*/ 39053 w 226694"/>
                <a:gd name="connsiteY4" fmla="*/ 67627 h 279082"/>
                <a:gd name="connsiteX5" fmla="*/ 25717 w 226694"/>
                <a:gd name="connsiteY5" fmla="*/ 15240 h 279082"/>
                <a:gd name="connsiteX6" fmla="*/ 113347 w 226694"/>
                <a:gd name="connsiteY6" fmla="*/ 0 h 279082"/>
                <a:gd name="connsiteX7" fmla="*/ 226695 w 226694"/>
                <a:gd name="connsiteY7" fmla="*/ 102870 h 279082"/>
                <a:gd name="connsiteX8" fmla="*/ 226695 w 226694"/>
                <a:gd name="connsiteY8" fmla="*/ 273367 h 279082"/>
                <a:gd name="connsiteX9" fmla="*/ 167640 w 226694"/>
                <a:gd name="connsiteY9" fmla="*/ 273367 h 279082"/>
                <a:gd name="connsiteX10" fmla="*/ 167640 w 226694"/>
                <a:gd name="connsiteY10" fmla="*/ 244792 h 279082"/>
                <a:gd name="connsiteX11" fmla="*/ 165735 w 226694"/>
                <a:gd name="connsiteY11" fmla="*/ 244792 h 279082"/>
                <a:gd name="connsiteX12" fmla="*/ 87630 w 226694"/>
                <a:gd name="connsiteY12" fmla="*/ 279083 h 279082"/>
                <a:gd name="connsiteX13" fmla="*/ 0 w 226694"/>
                <a:gd name="connsiteY13" fmla="*/ 194310 h 279082"/>
                <a:gd name="connsiteX14" fmla="*/ 115253 w 226694"/>
                <a:gd name="connsiteY14" fmla="*/ 107633 h 279082"/>
                <a:gd name="connsiteX15" fmla="*/ 104775 w 226694"/>
                <a:gd name="connsiteY15" fmla="*/ 232410 h 279082"/>
                <a:gd name="connsiteX16" fmla="*/ 165735 w 226694"/>
                <a:gd name="connsiteY16" fmla="*/ 200025 h 279082"/>
                <a:gd name="connsiteX17" fmla="*/ 165735 w 226694"/>
                <a:gd name="connsiteY17" fmla="*/ 153352 h 279082"/>
                <a:gd name="connsiteX18" fmla="*/ 121920 w 226694"/>
                <a:gd name="connsiteY18" fmla="*/ 148590 h 279082"/>
                <a:gd name="connsiteX19" fmla="*/ 60007 w 226694"/>
                <a:gd name="connsiteY19" fmla="*/ 192405 h 279082"/>
                <a:gd name="connsiteX20" fmla="*/ 104775 w 226694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6694" h="279082">
                  <a:moveTo>
                    <a:pt x="115253" y="107633"/>
                  </a:moveTo>
                  <a:cubicBezTo>
                    <a:pt x="132397" y="107633"/>
                    <a:pt x="148590" y="108585"/>
                    <a:pt x="165735" y="113347"/>
                  </a:cubicBezTo>
                  <a:lnTo>
                    <a:pt x="165735" y="103822"/>
                  </a:lnTo>
                  <a:cubicBezTo>
                    <a:pt x="165735" y="69532"/>
                    <a:pt x="145732" y="52388"/>
                    <a:pt x="106680" y="52388"/>
                  </a:cubicBezTo>
                  <a:cubicBezTo>
                    <a:pt x="84772" y="52388"/>
                    <a:pt x="60960" y="57150"/>
                    <a:pt x="39053" y="67627"/>
                  </a:cubicBezTo>
                  <a:lnTo>
                    <a:pt x="25717" y="15240"/>
                  </a:lnTo>
                  <a:cubicBezTo>
                    <a:pt x="50482" y="5715"/>
                    <a:pt x="82867" y="0"/>
                    <a:pt x="113347" y="0"/>
                  </a:cubicBezTo>
                  <a:cubicBezTo>
                    <a:pt x="188595" y="0"/>
                    <a:pt x="226695" y="35242"/>
                    <a:pt x="226695" y="102870"/>
                  </a:cubicBezTo>
                  <a:lnTo>
                    <a:pt x="226695" y="273367"/>
                  </a:lnTo>
                  <a:lnTo>
                    <a:pt x="167640" y="273367"/>
                  </a:lnTo>
                  <a:lnTo>
                    <a:pt x="167640" y="244792"/>
                  </a:lnTo>
                  <a:lnTo>
                    <a:pt x="165735" y="244792"/>
                  </a:lnTo>
                  <a:cubicBezTo>
                    <a:pt x="142875" y="268605"/>
                    <a:pt x="119063" y="279083"/>
                    <a:pt x="87630" y="279083"/>
                  </a:cubicBezTo>
                  <a:cubicBezTo>
                    <a:pt x="34290" y="279083"/>
                    <a:pt x="0" y="245745"/>
                    <a:pt x="0" y="194310"/>
                  </a:cubicBezTo>
                  <a:cubicBezTo>
                    <a:pt x="0" y="138113"/>
                    <a:pt x="40005" y="107633"/>
                    <a:pt x="115253" y="107633"/>
                  </a:cubicBezTo>
                  <a:close/>
                  <a:moveTo>
                    <a:pt x="104775" y="232410"/>
                  </a:moveTo>
                  <a:cubicBezTo>
                    <a:pt x="127635" y="232410"/>
                    <a:pt x="148590" y="220980"/>
                    <a:pt x="165735" y="200025"/>
                  </a:cubicBezTo>
                  <a:lnTo>
                    <a:pt x="165735" y="153352"/>
                  </a:lnTo>
                  <a:cubicBezTo>
                    <a:pt x="151447" y="149542"/>
                    <a:pt x="136207" y="148590"/>
                    <a:pt x="121920" y="148590"/>
                  </a:cubicBezTo>
                  <a:cubicBezTo>
                    <a:pt x="82867" y="148590"/>
                    <a:pt x="60007" y="163830"/>
                    <a:pt x="60007" y="192405"/>
                  </a:cubicBezTo>
                  <a:cubicBezTo>
                    <a:pt x="60007" y="217170"/>
                    <a:pt x="77153" y="232410"/>
                    <a:pt x="104775" y="23241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5" name="Freihandform: Form 184">
              <a:extLst>
                <a:ext uri="{FF2B5EF4-FFF2-40B4-BE49-F238E27FC236}">
                  <a16:creationId xmlns:a16="http://schemas.microsoft.com/office/drawing/2014/main" id="{BD88DE7C-655E-4731-99FA-B7E34983ECB8}"/>
                </a:ext>
              </a:extLst>
            </p:cNvPr>
            <p:cNvSpPr/>
            <p:nvPr/>
          </p:nvSpPr>
          <p:spPr>
            <a:xfrm>
              <a:off x="1667175" y="487619"/>
              <a:ext cx="78854" cy="131103"/>
            </a:xfrm>
            <a:custGeom>
              <a:avLst/>
              <a:gdLst>
                <a:gd name="connsiteX0" fmla="*/ 0 w 234314"/>
                <a:gd name="connsiteY0" fmla="*/ 15240 h 389572"/>
                <a:gd name="connsiteX1" fmla="*/ 61913 w 234314"/>
                <a:gd name="connsiteY1" fmla="*/ 0 h 389572"/>
                <a:gd name="connsiteX2" fmla="*/ 61913 w 234314"/>
                <a:gd name="connsiteY2" fmla="*/ 234315 h 389572"/>
                <a:gd name="connsiteX3" fmla="*/ 62865 w 234314"/>
                <a:gd name="connsiteY3" fmla="*/ 234315 h 389572"/>
                <a:gd name="connsiteX4" fmla="*/ 150495 w 234314"/>
                <a:gd name="connsiteY4" fmla="*/ 122873 h 389572"/>
                <a:gd name="connsiteX5" fmla="*/ 224790 w 234314"/>
                <a:gd name="connsiteY5" fmla="*/ 122873 h 389572"/>
                <a:gd name="connsiteX6" fmla="*/ 137160 w 234314"/>
                <a:gd name="connsiteY6" fmla="*/ 227648 h 389572"/>
                <a:gd name="connsiteX7" fmla="*/ 234315 w 234314"/>
                <a:gd name="connsiteY7" fmla="*/ 389573 h 389572"/>
                <a:gd name="connsiteX8" fmla="*/ 160020 w 234314"/>
                <a:gd name="connsiteY8" fmla="*/ 389573 h 389572"/>
                <a:gd name="connsiteX9" fmla="*/ 93345 w 234314"/>
                <a:gd name="connsiteY9" fmla="*/ 274320 h 389572"/>
                <a:gd name="connsiteX10" fmla="*/ 62865 w 234314"/>
                <a:gd name="connsiteY10" fmla="*/ 308610 h 389572"/>
                <a:gd name="connsiteX11" fmla="*/ 62865 w 234314"/>
                <a:gd name="connsiteY11" fmla="*/ 389573 h 389572"/>
                <a:gd name="connsiteX12" fmla="*/ 952 w 234314"/>
                <a:gd name="connsiteY12" fmla="*/ 389573 h 389572"/>
                <a:gd name="connsiteX13" fmla="*/ 952 w 234314"/>
                <a:gd name="connsiteY13" fmla="*/ 1524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4314" h="389572">
                  <a:moveTo>
                    <a:pt x="0" y="15240"/>
                  </a:moveTo>
                  <a:lnTo>
                    <a:pt x="61913" y="0"/>
                  </a:lnTo>
                  <a:lnTo>
                    <a:pt x="61913" y="234315"/>
                  </a:lnTo>
                  <a:lnTo>
                    <a:pt x="62865" y="234315"/>
                  </a:lnTo>
                  <a:lnTo>
                    <a:pt x="150495" y="122873"/>
                  </a:lnTo>
                  <a:lnTo>
                    <a:pt x="224790" y="122873"/>
                  </a:lnTo>
                  <a:lnTo>
                    <a:pt x="137160" y="227648"/>
                  </a:lnTo>
                  <a:lnTo>
                    <a:pt x="234315" y="389573"/>
                  </a:lnTo>
                  <a:lnTo>
                    <a:pt x="160020" y="389573"/>
                  </a:lnTo>
                  <a:lnTo>
                    <a:pt x="93345" y="274320"/>
                  </a:lnTo>
                  <a:lnTo>
                    <a:pt x="62865" y="308610"/>
                  </a:lnTo>
                  <a:lnTo>
                    <a:pt x="62865" y="389573"/>
                  </a:lnTo>
                  <a:lnTo>
                    <a:pt x="952" y="389573"/>
                  </a:lnTo>
                  <a:lnTo>
                    <a:pt x="952" y="1524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6" name="Freihandform: Form 185">
              <a:extLst>
                <a:ext uri="{FF2B5EF4-FFF2-40B4-BE49-F238E27FC236}">
                  <a16:creationId xmlns:a16="http://schemas.microsoft.com/office/drawing/2014/main" id="{F31C4EAF-8B93-4132-872E-D12B732A4099}"/>
                </a:ext>
              </a:extLst>
            </p:cNvPr>
            <p:cNvSpPr/>
            <p:nvPr/>
          </p:nvSpPr>
          <p:spPr>
            <a:xfrm>
              <a:off x="1761416" y="528970"/>
              <a:ext cx="77252" cy="91997"/>
            </a:xfrm>
            <a:custGeom>
              <a:avLst/>
              <a:gdLst>
                <a:gd name="connsiteX0" fmla="*/ 62865 w 229552"/>
                <a:gd name="connsiteY0" fmla="*/ 160020 h 273367"/>
                <a:gd name="connsiteX1" fmla="*/ 116205 w 229552"/>
                <a:gd name="connsiteY1" fmla="*/ 216217 h 273367"/>
                <a:gd name="connsiteX2" fmla="*/ 167640 w 229552"/>
                <a:gd name="connsiteY2" fmla="*/ 160020 h 273367"/>
                <a:gd name="connsiteX3" fmla="*/ 167640 w 229552"/>
                <a:gd name="connsiteY3" fmla="*/ 0 h 273367"/>
                <a:gd name="connsiteX4" fmla="*/ 229553 w 229552"/>
                <a:gd name="connsiteY4" fmla="*/ 0 h 273367"/>
                <a:gd name="connsiteX5" fmla="*/ 229553 w 229552"/>
                <a:gd name="connsiteY5" fmla="*/ 161925 h 273367"/>
                <a:gd name="connsiteX6" fmla="*/ 117157 w 229552"/>
                <a:gd name="connsiteY6" fmla="*/ 273367 h 273367"/>
                <a:gd name="connsiteX7" fmla="*/ 0 w 229552"/>
                <a:gd name="connsiteY7" fmla="*/ 162878 h 273367"/>
                <a:gd name="connsiteX8" fmla="*/ 0 w 229552"/>
                <a:gd name="connsiteY8" fmla="*/ 952 h 273367"/>
                <a:gd name="connsiteX9" fmla="*/ 61913 w 229552"/>
                <a:gd name="connsiteY9" fmla="*/ 952 h 273367"/>
                <a:gd name="connsiteX10" fmla="*/ 61913 w 229552"/>
                <a:gd name="connsiteY10" fmla="*/ 160020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552" h="273367">
                  <a:moveTo>
                    <a:pt x="62865" y="160020"/>
                  </a:moveTo>
                  <a:cubicBezTo>
                    <a:pt x="62865" y="196215"/>
                    <a:pt x="80963" y="216217"/>
                    <a:pt x="116205" y="216217"/>
                  </a:cubicBezTo>
                  <a:cubicBezTo>
                    <a:pt x="150495" y="216217"/>
                    <a:pt x="167640" y="197167"/>
                    <a:pt x="167640" y="160020"/>
                  </a:cubicBezTo>
                  <a:lnTo>
                    <a:pt x="167640" y="0"/>
                  </a:lnTo>
                  <a:lnTo>
                    <a:pt x="229553" y="0"/>
                  </a:lnTo>
                  <a:lnTo>
                    <a:pt x="229553" y="161925"/>
                  </a:lnTo>
                  <a:cubicBezTo>
                    <a:pt x="229553" y="232410"/>
                    <a:pt x="190500" y="273367"/>
                    <a:pt x="117157" y="273367"/>
                  </a:cubicBezTo>
                  <a:cubicBezTo>
                    <a:pt x="44767" y="273367"/>
                    <a:pt x="0" y="232410"/>
                    <a:pt x="0" y="162878"/>
                  </a:cubicBezTo>
                  <a:lnTo>
                    <a:pt x="0" y="952"/>
                  </a:lnTo>
                  <a:lnTo>
                    <a:pt x="61913" y="952"/>
                  </a:lnTo>
                  <a:lnTo>
                    <a:pt x="61913" y="1600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7" name="Freihandform: Form 186">
              <a:extLst>
                <a:ext uri="{FF2B5EF4-FFF2-40B4-BE49-F238E27FC236}">
                  <a16:creationId xmlns:a16="http://schemas.microsoft.com/office/drawing/2014/main" id="{02DF8183-C86A-43FA-8D36-ACC72C3197B3}"/>
                </a:ext>
              </a:extLst>
            </p:cNvPr>
            <p:cNvSpPr/>
            <p:nvPr/>
          </p:nvSpPr>
          <p:spPr>
            <a:xfrm>
              <a:off x="1865594" y="487299"/>
              <a:ext cx="20835" cy="131103"/>
            </a:xfrm>
            <a:custGeom>
              <a:avLst/>
              <a:gdLst>
                <a:gd name="connsiteX0" fmla="*/ 61913 w 61912"/>
                <a:gd name="connsiteY0" fmla="*/ 389572 h 389572"/>
                <a:gd name="connsiteX1" fmla="*/ 0 w 61912"/>
                <a:gd name="connsiteY1" fmla="*/ 389572 h 389572"/>
                <a:gd name="connsiteX2" fmla="*/ 0 w 61912"/>
                <a:gd name="connsiteY2" fmla="*/ 14288 h 389572"/>
                <a:gd name="connsiteX3" fmla="*/ 61913 w 61912"/>
                <a:gd name="connsiteY3" fmla="*/ 0 h 389572"/>
                <a:gd name="connsiteX4" fmla="*/ 61913 w 61912"/>
                <a:gd name="connsiteY4" fmla="*/ 389572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9572">
                  <a:moveTo>
                    <a:pt x="61913" y="389572"/>
                  </a:moveTo>
                  <a:lnTo>
                    <a:pt x="0" y="389572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9572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8" name="Freihandform: Form 187">
              <a:extLst>
                <a:ext uri="{FF2B5EF4-FFF2-40B4-BE49-F238E27FC236}">
                  <a16:creationId xmlns:a16="http://schemas.microsoft.com/office/drawing/2014/main" id="{E6503672-A51F-4F6C-A4CF-65F4050E558B}"/>
                </a:ext>
              </a:extLst>
            </p:cNvPr>
            <p:cNvSpPr/>
            <p:nvPr/>
          </p:nvSpPr>
          <p:spPr>
            <a:xfrm>
              <a:off x="1905021" y="500120"/>
              <a:ext cx="55775" cy="120526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8 w 165734"/>
                <a:gd name="connsiteY3" fmla="*/ 282892 h 358140"/>
                <a:gd name="connsiteX4" fmla="*/ 40958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1918 w 165734"/>
                <a:gd name="connsiteY13" fmla="*/ 138113 h 358140"/>
                <a:gd name="connsiteX14" fmla="*/ 101918 w 165734"/>
                <a:gd name="connsiteY14" fmla="*/ 269558 h 358140"/>
                <a:gd name="connsiteX15" fmla="*/ 130493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2"/>
                    <a:pt x="110490" y="304800"/>
                    <a:pt x="130493" y="304800"/>
                  </a:cubicBezTo>
                  <a:cubicBezTo>
                    <a:pt x="141922" y="303847"/>
                    <a:pt x="155258" y="300038"/>
                    <a:pt x="165735" y="295275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9" name="Freihandform: Form 188">
              <a:extLst>
                <a:ext uri="{FF2B5EF4-FFF2-40B4-BE49-F238E27FC236}">
                  <a16:creationId xmlns:a16="http://schemas.microsoft.com/office/drawing/2014/main" id="{96BAB337-D064-4F11-8A5E-31DBC2E4704B}"/>
                </a:ext>
              </a:extLst>
            </p:cNvPr>
            <p:cNvSpPr/>
            <p:nvPr/>
          </p:nvSpPr>
          <p:spPr>
            <a:xfrm>
              <a:off x="1977144" y="490504"/>
              <a:ext cx="75970" cy="130142"/>
            </a:xfrm>
            <a:custGeom>
              <a:avLst/>
              <a:gdLst>
                <a:gd name="connsiteX0" fmla="*/ 114300 w 225742"/>
                <a:gd name="connsiteY0" fmla="*/ 215265 h 386715"/>
                <a:gd name="connsiteX1" fmla="*/ 164783 w 225742"/>
                <a:gd name="connsiteY1" fmla="*/ 220980 h 386715"/>
                <a:gd name="connsiteX2" fmla="*/ 164783 w 225742"/>
                <a:gd name="connsiteY2" fmla="*/ 211455 h 386715"/>
                <a:gd name="connsiteX3" fmla="*/ 105728 w 225742"/>
                <a:gd name="connsiteY3" fmla="*/ 160020 h 386715"/>
                <a:gd name="connsiteX4" fmla="*/ 38100 w 225742"/>
                <a:gd name="connsiteY4" fmla="*/ 175260 h 386715"/>
                <a:gd name="connsiteX5" fmla="*/ 24765 w 225742"/>
                <a:gd name="connsiteY5" fmla="*/ 122873 h 386715"/>
                <a:gd name="connsiteX6" fmla="*/ 112395 w 225742"/>
                <a:gd name="connsiteY6" fmla="*/ 107633 h 386715"/>
                <a:gd name="connsiteX7" fmla="*/ 225742 w 225742"/>
                <a:gd name="connsiteY7" fmla="*/ 210503 h 386715"/>
                <a:gd name="connsiteX8" fmla="*/ 225742 w 225742"/>
                <a:gd name="connsiteY8" fmla="*/ 381000 h 386715"/>
                <a:gd name="connsiteX9" fmla="*/ 166688 w 225742"/>
                <a:gd name="connsiteY9" fmla="*/ 381000 h 386715"/>
                <a:gd name="connsiteX10" fmla="*/ 166688 w 225742"/>
                <a:gd name="connsiteY10" fmla="*/ 352425 h 386715"/>
                <a:gd name="connsiteX11" fmla="*/ 165735 w 225742"/>
                <a:gd name="connsiteY11" fmla="*/ 352425 h 386715"/>
                <a:gd name="connsiteX12" fmla="*/ 87630 w 225742"/>
                <a:gd name="connsiteY12" fmla="*/ 386715 h 386715"/>
                <a:gd name="connsiteX13" fmla="*/ 0 w 225742"/>
                <a:gd name="connsiteY13" fmla="*/ 301942 h 386715"/>
                <a:gd name="connsiteX14" fmla="*/ 114300 w 225742"/>
                <a:gd name="connsiteY14" fmla="*/ 215265 h 386715"/>
                <a:gd name="connsiteX15" fmla="*/ 63817 w 225742"/>
                <a:gd name="connsiteY15" fmla="*/ 72390 h 386715"/>
                <a:gd name="connsiteX16" fmla="*/ 26670 w 225742"/>
                <a:gd name="connsiteY16" fmla="*/ 36195 h 386715"/>
                <a:gd name="connsiteX17" fmla="*/ 63817 w 225742"/>
                <a:gd name="connsiteY17" fmla="*/ 0 h 386715"/>
                <a:gd name="connsiteX18" fmla="*/ 100965 w 225742"/>
                <a:gd name="connsiteY18" fmla="*/ 36195 h 386715"/>
                <a:gd name="connsiteX19" fmla="*/ 63817 w 225742"/>
                <a:gd name="connsiteY19" fmla="*/ 72390 h 386715"/>
                <a:gd name="connsiteX20" fmla="*/ 103822 w 225742"/>
                <a:gd name="connsiteY20" fmla="*/ 340042 h 386715"/>
                <a:gd name="connsiteX21" fmla="*/ 164783 w 225742"/>
                <a:gd name="connsiteY21" fmla="*/ 307658 h 386715"/>
                <a:gd name="connsiteX22" fmla="*/ 164783 w 225742"/>
                <a:gd name="connsiteY22" fmla="*/ 260985 h 386715"/>
                <a:gd name="connsiteX23" fmla="*/ 120967 w 225742"/>
                <a:gd name="connsiteY23" fmla="*/ 256222 h 386715"/>
                <a:gd name="connsiteX24" fmla="*/ 59055 w 225742"/>
                <a:gd name="connsiteY24" fmla="*/ 300038 h 386715"/>
                <a:gd name="connsiteX25" fmla="*/ 103822 w 225742"/>
                <a:gd name="connsiteY25" fmla="*/ 340042 h 386715"/>
                <a:gd name="connsiteX26" fmla="*/ 172403 w 225742"/>
                <a:gd name="connsiteY26" fmla="*/ 72390 h 386715"/>
                <a:gd name="connsiteX27" fmla="*/ 135255 w 225742"/>
                <a:gd name="connsiteY27" fmla="*/ 36195 h 386715"/>
                <a:gd name="connsiteX28" fmla="*/ 172403 w 225742"/>
                <a:gd name="connsiteY28" fmla="*/ 0 h 386715"/>
                <a:gd name="connsiteX29" fmla="*/ 209550 w 225742"/>
                <a:gd name="connsiteY29" fmla="*/ 36195 h 386715"/>
                <a:gd name="connsiteX30" fmla="*/ 172403 w 225742"/>
                <a:gd name="connsiteY30" fmla="*/ 72390 h 3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5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3"/>
                    <a:pt x="112395" y="107633"/>
                  </a:cubicBezTo>
                  <a:cubicBezTo>
                    <a:pt x="187642" y="107633"/>
                    <a:pt x="225742" y="142875"/>
                    <a:pt x="225742" y="210503"/>
                  </a:cubicBezTo>
                  <a:lnTo>
                    <a:pt x="225742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7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7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7" y="72390"/>
                  </a:cubicBezTo>
                  <a:close/>
                  <a:moveTo>
                    <a:pt x="103822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0985"/>
                  </a:lnTo>
                  <a:cubicBezTo>
                    <a:pt x="150495" y="257175"/>
                    <a:pt x="135255" y="256222"/>
                    <a:pt x="120967" y="256222"/>
                  </a:cubicBezTo>
                  <a:cubicBezTo>
                    <a:pt x="81915" y="256222"/>
                    <a:pt x="59055" y="271463"/>
                    <a:pt x="59055" y="300038"/>
                  </a:cubicBezTo>
                  <a:cubicBezTo>
                    <a:pt x="59055" y="324803"/>
                    <a:pt x="76200" y="340042"/>
                    <a:pt x="103822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90" name="Freihandform: Form 189">
              <a:extLst>
                <a:ext uri="{FF2B5EF4-FFF2-40B4-BE49-F238E27FC236}">
                  <a16:creationId xmlns:a16="http://schemas.microsoft.com/office/drawing/2014/main" id="{1AE128CD-EB21-4D9D-BBA0-37A4055A2285}"/>
                </a:ext>
              </a:extLst>
            </p:cNvPr>
            <p:cNvSpPr/>
            <p:nvPr/>
          </p:nvSpPr>
          <p:spPr>
            <a:xfrm>
              <a:off x="2069462" y="500120"/>
              <a:ext cx="55775" cy="120526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7 w 165734"/>
                <a:gd name="connsiteY3" fmla="*/ 282892 h 358140"/>
                <a:gd name="connsiteX4" fmla="*/ 40957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2870 w 165734"/>
                <a:gd name="connsiteY13" fmla="*/ 138113 h 358140"/>
                <a:gd name="connsiteX14" fmla="*/ 102870 w 165734"/>
                <a:gd name="connsiteY14" fmla="*/ 269558 h 358140"/>
                <a:gd name="connsiteX15" fmla="*/ 131445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2870" y="138113"/>
                  </a:lnTo>
                  <a:lnTo>
                    <a:pt x="102870" y="269558"/>
                  </a:lnTo>
                  <a:cubicBezTo>
                    <a:pt x="102870" y="294322"/>
                    <a:pt x="111443" y="304800"/>
                    <a:pt x="131445" y="304800"/>
                  </a:cubicBezTo>
                  <a:cubicBezTo>
                    <a:pt x="142875" y="303847"/>
                    <a:pt x="155257" y="300038"/>
                    <a:pt x="165735" y="295275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200" name="Freihandform: Form 87">
            <a:extLst>
              <a:ext uri="{FF2B5EF4-FFF2-40B4-BE49-F238E27FC236}">
                <a16:creationId xmlns:a16="http://schemas.microsoft.com/office/drawing/2014/main" id="{FEE9A2C3-D2A4-EF45-896D-DC8FC14D6C80}"/>
              </a:ext>
            </a:extLst>
          </p:cNvPr>
          <p:cNvSpPr/>
          <p:nvPr userDrawn="1"/>
        </p:nvSpPr>
        <p:spPr>
          <a:xfrm>
            <a:off x="10272966" y="300704"/>
            <a:ext cx="1403903" cy="535987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rgbClr val="041E42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3606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folie | mit Stö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430C106-4EB7-47B9-8F1D-0BFCFBEAECE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D1CD45B2-C7E2-4C43-84ED-BFB6DC4E84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8319" y="3431381"/>
            <a:ext cx="3571200" cy="2769394"/>
          </a:xfrm>
          <a:solidFill>
            <a:schemeClr val="bg1"/>
          </a:solidFill>
        </p:spPr>
        <p:txBody>
          <a:bodyPr wrap="square" lIns="180000" tIns="180000" rIns="360000" bIns="18000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DFE029E8-09EC-45DC-B2BB-25B2B1C145AC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5" name="Gerader Verbinder 4">
              <a:extLst>
                <a:ext uri="{FF2B5EF4-FFF2-40B4-BE49-F238E27FC236}">
                  <a16:creationId xmlns:a16="http://schemas.microsoft.com/office/drawing/2014/main" id="{D3613C15-D9EF-4DBF-8B74-3D50994127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8E0568E8-B36B-404B-9E38-F367F7DFCF81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54EB1BCB-8EFE-43BA-AE53-9984B9F11B54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B189016C-ED2A-474D-A417-5E0F497B51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9856DE16-FDEC-4063-8C73-CBF95C803B59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3759D02-378A-4C73-8CA4-E4FB217B94E6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12F9041-226E-4E23-B398-1F7D9044B5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618D5641-3E9B-4072-8388-BB46336975A8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870072D5-E220-4946-9EE1-80DFB58C3A38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0A43D9D6-7790-4E94-8493-67757E3373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E7E0758-62D1-453D-B55E-FDC4CCE3C6E4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84310EC5-28E5-4146-A748-79C1FCA769F0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2D5BC590-E7B8-48F8-AAC5-6799BCBDEB4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DF5B0BA6-3F36-41A3-8125-15AA496849C8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07018BC3-E9D3-4DC9-9093-D415FD96426D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38F1A063-9C9E-48DF-9813-A4EA4497C2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F79F31FE-DC89-4DED-A231-3D8DCBF48D98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F7DF8EA8-3E45-431B-90A0-140583E1D079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B300055A-A6D6-4CE1-986A-0930765E02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0B2C23E7-0482-498A-B984-44C6CF40F3B6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AC7A65B2-F352-4DA5-9A36-9105D478D2C2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4D9AE9BE-891D-491B-98F9-78F552DDC8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E259A48F-52D3-481E-86F8-360FED16B872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7ADB04CE-94F5-430A-9FF1-01DE211731F2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50411913-7BEC-4F33-BDE8-154F93D079C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A40BADBF-D4AC-4B48-AE66-D79BD3055404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CB5DA2A5-4F29-4DF6-A342-0A7B4878AAB5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E820BD84-9211-4C19-A40B-4121AD892514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21C7D9CA-751B-4809-9338-47DDC5D1A72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D1C22B97-CFD8-4E78-BF7E-02A71F190F83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089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1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C7B6-65DB-4651-9D6D-787BD251B230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6A4CB3A7-ACED-41D0-8E35-318CD3693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0" name="Bildplatzhalter 8">
            <a:extLst>
              <a:ext uri="{FF2B5EF4-FFF2-40B4-BE49-F238E27FC236}">
                <a16:creationId xmlns:a16="http://schemas.microsoft.com/office/drawing/2014/main" id="{EBFE18BD-74E5-4328-B98A-9C6FC4FCA59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8317" y="1631156"/>
            <a:ext cx="11157746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A51E223D-AC82-4D54-A383-0E2DF84E2EF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8317" y="5690271"/>
            <a:ext cx="11157746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9" name="Bildplatzhalter 6">
            <a:extLst>
              <a:ext uri="{FF2B5EF4-FFF2-40B4-BE49-F238E27FC236}">
                <a16:creationId xmlns:a16="http://schemas.microsoft.com/office/drawing/2014/main" id="{05EC4CE8-43C6-428F-9E62-CB38E0CE644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122FFE2B-554A-4423-8513-4D2A70D2DB1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79628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074B9-4BBE-42DB-8ECC-1B8A75D6203E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C8C7F934-D7F3-42CA-88CC-3AEB50FF1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4" name="Bildplatzhalter 8">
            <a:extLst>
              <a:ext uri="{FF2B5EF4-FFF2-40B4-BE49-F238E27FC236}">
                <a16:creationId xmlns:a16="http://schemas.microsoft.com/office/drawing/2014/main" id="{B4B72DA6-61BE-42F9-8894-08B159BC7C7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8317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15" name="Textplatzhalter 10">
            <a:extLst>
              <a:ext uri="{FF2B5EF4-FFF2-40B4-BE49-F238E27FC236}">
                <a16:creationId xmlns:a16="http://schemas.microsoft.com/office/drawing/2014/main" id="{0E2D86CD-8C0A-461A-82DE-DEB73A6F9AC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8317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8">
            <a:extLst>
              <a:ext uri="{FF2B5EF4-FFF2-40B4-BE49-F238E27FC236}">
                <a16:creationId xmlns:a16="http://schemas.microsoft.com/office/drawing/2014/main" id="{B4E7C39B-83E8-467B-AD57-55CA08888B5C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206331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17" name="Textplatzhalter 10">
            <a:extLst>
              <a:ext uri="{FF2B5EF4-FFF2-40B4-BE49-F238E27FC236}">
                <a16:creationId xmlns:a16="http://schemas.microsoft.com/office/drawing/2014/main" id="{CE124A50-74B4-4E32-AA56-DCD775B1300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06331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BF87D6FE-3E8F-49D4-B36A-217C95B23A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5F1A965F-F63A-4B03-A142-6DC4620DA5F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34480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BA888-8294-4426-A426-0D17B6B1880D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8" name="Titel 17">
            <a:extLst>
              <a:ext uri="{FF2B5EF4-FFF2-40B4-BE49-F238E27FC236}">
                <a16:creationId xmlns:a16="http://schemas.microsoft.com/office/drawing/2014/main" id="{9995CF9C-9826-4946-A085-FF49199BE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E2430412-20B6-4F53-A77B-A26A49135E4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8317" y="1631156"/>
            <a:ext cx="3569758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22" name="Textplatzhalter 10">
            <a:extLst>
              <a:ext uri="{FF2B5EF4-FFF2-40B4-BE49-F238E27FC236}">
                <a16:creationId xmlns:a16="http://schemas.microsoft.com/office/drawing/2014/main" id="{48CA2DF0-5B92-4CE6-AF1A-CC648431BB9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8317" y="5690271"/>
            <a:ext cx="3569758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Bildplatzhalter 8">
            <a:extLst>
              <a:ext uri="{FF2B5EF4-FFF2-40B4-BE49-F238E27FC236}">
                <a16:creationId xmlns:a16="http://schemas.microsoft.com/office/drawing/2014/main" id="{002E2471-F223-4896-A895-CE0AF20E11D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8106305" y="1631156"/>
            <a:ext cx="3569758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24" name="Textplatzhalter 10">
            <a:extLst>
              <a:ext uri="{FF2B5EF4-FFF2-40B4-BE49-F238E27FC236}">
                <a16:creationId xmlns:a16="http://schemas.microsoft.com/office/drawing/2014/main" id="{470E7482-A37A-44BE-ADE5-A0B3B10E8FC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106305" y="5690271"/>
            <a:ext cx="3569758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5" name="Bildplatzhalter 8">
            <a:extLst>
              <a:ext uri="{FF2B5EF4-FFF2-40B4-BE49-F238E27FC236}">
                <a16:creationId xmlns:a16="http://schemas.microsoft.com/office/drawing/2014/main" id="{3FD09289-F115-4464-A726-812A11720CA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312311" y="1631156"/>
            <a:ext cx="3569758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26" name="Textplatzhalter 10">
            <a:extLst>
              <a:ext uri="{FF2B5EF4-FFF2-40B4-BE49-F238E27FC236}">
                <a16:creationId xmlns:a16="http://schemas.microsoft.com/office/drawing/2014/main" id="{F3F11CE6-C8CF-4ABE-B3B8-C00D74678A9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312311" y="5690271"/>
            <a:ext cx="3569758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3" name="Bildplatzhalter 6">
            <a:extLst>
              <a:ext uri="{FF2B5EF4-FFF2-40B4-BE49-F238E27FC236}">
                <a16:creationId xmlns:a16="http://schemas.microsoft.com/office/drawing/2014/main" id="{A7347480-9F70-4378-B138-B8B7C593F862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4" name="Textplatzhalter 9">
            <a:extLst>
              <a:ext uri="{FF2B5EF4-FFF2-40B4-BE49-F238E27FC236}">
                <a16:creationId xmlns:a16="http://schemas.microsoft.com/office/drawing/2014/main" id="{B180B26F-6FF8-4738-A10C-E14470F0B8C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16342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894D4-C9B8-4F96-8FF6-79E826889C55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A3EEDC1-9ABB-471E-855E-52CC8C208FB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8317" y="1631156"/>
            <a:ext cx="11155366" cy="4569619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BBD0D2AE-225B-47F4-A359-0020AE80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451A9BBC-9F96-4260-BC40-C6D3D23D6FB6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64AF0876-C672-488E-ADCD-17BBFC33638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392915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|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A0F4A-AEAE-4C58-AA76-7EADB0FF7089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A3EEDC1-9ABB-471E-855E-52CC8C208FB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8317" y="1631156"/>
            <a:ext cx="5469733" cy="4569619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BBD0D2AE-225B-47F4-A359-0020AE80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451A9BBC-9F96-4260-BC40-C6D3D23D6FB6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Inhaltsplatzhalter 7">
            <a:extLst>
              <a:ext uri="{FF2B5EF4-FFF2-40B4-BE49-F238E27FC236}">
                <a16:creationId xmlns:a16="http://schemas.microsoft.com/office/drawing/2014/main" id="{33608DEB-69EC-4E8F-A567-9E3EA36C3624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6206330" y="1631156"/>
            <a:ext cx="5469733" cy="4569619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777B5741-96D1-4193-A4A5-5EE22D85663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5355393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| mi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67C9-4C75-43A9-95B7-0690D6F29CA5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5086500-15A5-49F2-8B64-748C19FDAB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04861" y="1631156"/>
            <a:ext cx="3571200" cy="456962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84BE64F-DBB2-4BF3-ABE7-E92BB978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9" name="Inhaltsplatzhalter 7">
            <a:extLst>
              <a:ext uri="{FF2B5EF4-FFF2-40B4-BE49-F238E27FC236}">
                <a16:creationId xmlns:a16="http://schemas.microsoft.com/office/drawing/2014/main" id="{0D6633D6-CA56-460E-AA1C-9A4D6A62324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18317" y="1631157"/>
            <a:ext cx="7363752" cy="4569620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7CDDF36A-B7A5-4E95-A5D6-07C5FCED28B4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FBCC7105-5E2C-4745-BEC8-77E521534F9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777962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ur Titel | Gra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C462FD0-9E74-4D67-97DA-C8DBAA1AE5FF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87F00BE4-512D-4F35-B132-4E5C5CF1413D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rgbClr val="2F5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F1925060-7FCF-4CBC-B0DA-0731E3E98579}"/>
              </a:ext>
            </a:extLst>
          </p:cNvPr>
          <p:cNvSpPr/>
          <p:nvPr userDrawn="1"/>
        </p:nvSpPr>
        <p:spPr>
          <a:xfrm>
            <a:off x="518400" y="1196733"/>
            <a:ext cx="11676062" cy="72000"/>
          </a:xfrm>
          <a:prstGeom prst="rect">
            <a:avLst/>
          </a:prstGeom>
          <a:solidFill>
            <a:srgbClr val="2F5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Textplatzhalter 9">
            <a:extLst>
              <a:ext uri="{FF2B5EF4-FFF2-40B4-BE49-F238E27FC236}">
                <a16:creationId xmlns:a16="http://schemas.microsoft.com/office/drawing/2014/main" id="{A9FF3927-CA7B-4361-998A-3A60E5D23F5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61" name="Freihandform: Form 60">
            <a:extLst>
              <a:ext uri="{FF2B5EF4-FFF2-40B4-BE49-F238E27FC236}">
                <a16:creationId xmlns:a16="http://schemas.microsoft.com/office/drawing/2014/main" id="{BC19384B-1D95-4C0D-B3F0-61407A015F56}"/>
              </a:ext>
            </a:extLst>
          </p:cNvPr>
          <p:cNvSpPr>
            <a:spLocks noChangeAspect="1"/>
          </p:cNvSpPr>
          <p:nvPr userDrawn="1"/>
        </p:nvSpPr>
        <p:spPr>
          <a:xfrm>
            <a:off x="10596063" y="299346"/>
            <a:ext cx="1080000" cy="412328"/>
          </a:xfrm>
          <a:custGeom>
            <a:avLst/>
            <a:gdLst>
              <a:gd name="connsiteX0" fmla="*/ 0 w 4797018"/>
              <a:gd name="connsiteY0" fmla="*/ 170736 h 1831428"/>
              <a:gd name="connsiteX1" fmla="*/ 92812 w 4797018"/>
              <a:gd name="connsiteY1" fmla="*/ 77924 h 1831428"/>
              <a:gd name="connsiteX2" fmla="*/ 92812 w 4797018"/>
              <a:gd name="connsiteY2" fmla="*/ 1763373 h 1831428"/>
              <a:gd name="connsiteX3" fmla="*/ 0 w 4797018"/>
              <a:gd name="connsiteY3" fmla="*/ 1763373 h 1831428"/>
              <a:gd name="connsiteX4" fmla="*/ 0 w 4797018"/>
              <a:gd name="connsiteY4" fmla="*/ 170736 h 1831428"/>
              <a:gd name="connsiteX5" fmla="*/ 278425 w 4797018"/>
              <a:gd name="connsiteY5" fmla="*/ 92812 h 1831428"/>
              <a:gd name="connsiteX6" fmla="*/ 1392136 w 4797018"/>
              <a:gd name="connsiteY6" fmla="*/ 92812 h 1831428"/>
              <a:gd name="connsiteX7" fmla="*/ 1392136 w 4797018"/>
              <a:gd name="connsiteY7" fmla="*/ 0 h 1831428"/>
              <a:gd name="connsiteX8" fmla="*/ 185614 w 4797018"/>
              <a:gd name="connsiteY8" fmla="*/ 0 h 1831428"/>
              <a:gd name="connsiteX9" fmla="*/ 185614 w 4797018"/>
              <a:gd name="connsiteY9" fmla="*/ 1113701 h 1831428"/>
              <a:gd name="connsiteX10" fmla="*/ 1210723 w 4797018"/>
              <a:gd name="connsiteY10" fmla="*/ 1113701 h 1831428"/>
              <a:gd name="connsiteX11" fmla="*/ 1210723 w 4797018"/>
              <a:gd name="connsiteY11" fmla="*/ 1020899 h 1831428"/>
              <a:gd name="connsiteX12" fmla="*/ 278425 w 4797018"/>
              <a:gd name="connsiteY12" fmla="*/ 1020899 h 1831428"/>
              <a:gd name="connsiteX13" fmla="*/ 278425 w 4797018"/>
              <a:gd name="connsiteY13" fmla="*/ 92812 h 1831428"/>
              <a:gd name="connsiteX14" fmla="*/ 1350464 w 4797018"/>
              <a:gd name="connsiteY14" fmla="*/ 835285 h 1831428"/>
              <a:gd name="connsiteX15" fmla="*/ 464048 w 4797018"/>
              <a:gd name="connsiteY15" fmla="*/ 835285 h 1831428"/>
              <a:gd name="connsiteX16" fmla="*/ 464048 w 4797018"/>
              <a:gd name="connsiteY16" fmla="*/ 464048 h 1831428"/>
              <a:gd name="connsiteX17" fmla="*/ 1222124 w 4797018"/>
              <a:gd name="connsiteY17" fmla="*/ 464048 h 1831428"/>
              <a:gd name="connsiteX18" fmla="*/ 1314926 w 4797018"/>
              <a:gd name="connsiteY18" fmla="*/ 371237 h 1831428"/>
              <a:gd name="connsiteX19" fmla="*/ 464048 w 4797018"/>
              <a:gd name="connsiteY19" fmla="*/ 371237 h 1831428"/>
              <a:gd name="connsiteX20" fmla="*/ 464048 w 4797018"/>
              <a:gd name="connsiteY20" fmla="*/ 278425 h 1831428"/>
              <a:gd name="connsiteX21" fmla="*/ 1392146 w 4797018"/>
              <a:gd name="connsiteY21" fmla="*/ 278425 h 1831428"/>
              <a:gd name="connsiteX22" fmla="*/ 1392146 w 4797018"/>
              <a:gd name="connsiteY22" fmla="*/ 185614 h 1831428"/>
              <a:gd name="connsiteX23" fmla="*/ 371237 w 4797018"/>
              <a:gd name="connsiteY23" fmla="*/ 185614 h 1831428"/>
              <a:gd name="connsiteX24" fmla="*/ 371237 w 4797018"/>
              <a:gd name="connsiteY24" fmla="*/ 928087 h 1831428"/>
              <a:gd name="connsiteX25" fmla="*/ 1258872 w 4797018"/>
              <a:gd name="connsiteY25" fmla="*/ 928087 h 1831428"/>
              <a:gd name="connsiteX26" fmla="*/ 1350464 w 4797018"/>
              <a:gd name="connsiteY26" fmla="*/ 835285 h 1831428"/>
              <a:gd name="connsiteX27" fmla="*/ 185614 w 4797018"/>
              <a:gd name="connsiteY27" fmla="*/ 1763373 h 1831428"/>
              <a:gd name="connsiteX28" fmla="*/ 278425 w 4797018"/>
              <a:gd name="connsiteY28" fmla="*/ 1763373 h 1831428"/>
              <a:gd name="connsiteX29" fmla="*/ 278425 w 4797018"/>
              <a:gd name="connsiteY29" fmla="*/ 1299324 h 1831428"/>
              <a:gd name="connsiteX30" fmla="*/ 371237 w 4797018"/>
              <a:gd name="connsiteY30" fmla="*/ 1299324 h 1831428"/>
              <a:gd name="connsiteX31" fmla="*/ 371237 w 4797018"/>
              <a:gd name="connsiteY31" fmla="*/ 1685449 h 1831428"/>
              <a:gd name="connsiteX32" fmla="*/ 464039 w 4797018"/>
              <a:gd name="connsiteY32" fmla="*/ 1592647 h 1831428"/>
              <a:gd name="connsiteX33" fmla="*/ 464039 w 4797018"/>
              <a:gd name="connsiteY33" fmla="*/ 1299324 h 1831428"/>
              <a:gd name="connsiteX34" fmla="*/ 1210723 w 4797018"/>
              <a:gd name="connsiteY34" fmla="*/ 1299324 h 1831428"/>
              <a:gd name="connsiteX35" fmla="*/ 1210723 w 4797018"/>
              <a:gd name="connsiteY35" fmla="*/ 1206522 h 1831428"/>
              <a:gd name="connsiteX36" fmla="*/ 185614 w 4797018"/>
              <a:gd name="connsiteY36" fmla="*/ 1206522 h 1831428"/>
              <a:gd name="connsiteX37" fmla="*/ 185614 w 4797018"/>
              <a:gd name="connsiteY37" fmla="*/ 1763373 h 1831428"/>
              <a:gd name="connsiteX38" fmla="*/ 4704207 w 4797018"/>
              <a:gd name="connsiteY38" fmla="*/ 0 h 1831428"/>
              <a:gd name="connsiteX39" fmla="*/ 4704207 w 4797018"/>
              <a:gd name="connsiteY39" fmla="*/ 1067314 h 1831428"/>
              <a:gd name="connsiteX40" fmla="*/ 4334837 w 4797018"/>
              <a:gd name="connsiteY40" fmla="*/ 1692688 h 1831428"/>
              <a:gd name="connsiteX41" fmla="*/ 4332742 w 4797018"/>
              <a:gd name="connsiteY41" fmla="*/ 1689954 h 1831428"/>
              <a:gd name="connsiteX42" fmla="*/ 4611405 w 4797018"/>
              <a:gd name="connsiteY42" fmla="*/ 1158564 h 1831428"/>
              <a:gd name="connsiteX43" fmla="*/ 4611405 w 4797018"/>
              <a:gd name="connsiteY43" fmla="*/ 0 h 1831428"/>
              <a:gd name="connsiteX44" fmla="*/ 4518594 w 4797018"/>
              <a:gd name="connsiteY44" fmla="*/ 0 h 1831428"/>
              <a:gd name="connsiteX45" fmla="*/ 4518594 w 4797018"/>
              <a:gd name="connsiteY45" fmla="*/ 1157021 h 1831428"/>
              <a:gd name="connsiteX46" fmla="*/ 3915337 w 4797018"/>
              <a:gd name="connsiteY46" fmla="*/ 1740170 h 1831428"/>
              <a:gd name="connsiteX47" fmla="*/ 3312081 w 4797018"/>
              <a:gd name="connsiteY47" fmla="*/ 1157021 h 1831428"/>
              <a:gd name="connsiteX48" fmla="*/ 3312081 w 4797018"/>
              <a:gd name="connsiteY48" fmla="*/ 77924 h 1831428"/>
              <a:gd name="connsiteX49" fmla="*/ 3219269 w 4797018"/>
              <a:gd name="connsiteY49" fmla="*/ 170736 h 1831428"/>
              <a:gd name="connsiteX50" fmla="*/ 3219269 w 4797018"/>
              <a:gd name="connsiteY50" fmla="*/ 1158564 h 1831428"/>
              <a:gd name="connsiteX51" fmla="*/ 3915337 w 4797018"/>
              <a:gd name="connsiteY51" fmla="*/ 1831429 h 1831428"/>
              <a:gd name="connsiteX52" fmla="*/ 4008139 w 4797018"/>
              <a:gd name="connsiteY52" fmla="*/ 1831429 h 1831428"/>
              <a:gd name="connsiteX53" fmla="*/ 4797019 w 4797018"/>
              <a:gd name="connsiteY53" fmla="*/ 1068667 h 1831428"/>
              <a:gd name="connsiteX54" fmla="*/ 4797019 w 4797018"/>
              <a:gd name="connsiteY54" fmla="*/ 0 h 1831428"/>
              <a:gd name="connsiteX55" fmla="*/ 4704207 w 4797018"/>
              <a:gd name="connsiteY55" fmla="*/ 0 h 1831428"/>
              <a:gd name="connsiteX56" fmla="*/ 3915328 w 4797018"/>
              <a:gd name="connsiteY56" fmla="*/ 1647358 h 1831428"/>
              <a:gd name="connsiteX57" fmla="*/ 4425773 w 4797018"/>
              <a:gd name="connsiteY57" fmla="*/ 1157021 h 1831428"/>
              <a:gd name="connsiteX58" fmla="*/ 4425782 w 4797018"/>
              <a:gd name="connsiteY58" fmla="*/ 1157021 h 1831428"/>
              <a:gd name="connsiteX59" fmla="*/ 4425782 w 4797018"/>
              <a:gd name="connsiteY59" fmla="*/ 77924 h 1831428"/>
              <a:gd name="connsiteX60" fmla="*/ 4332970 w 4797018"/>
              <a:gd name="connsiteY60" fmla="*/ 170736 h 1831428"/>
              <a:gd name="connsiteX61" fmla="*/ 4332970 w 4797018"/>
              <a:gd name="connsiteY61" fmla="*/ 1067305 h 1831428"/>
              <a:gd name="connsiteX62" fmla="*/ 4008130 w 4797018"/>
              <a:gd name="connsiteY62" fmla="*/ 1368933 h 1831428"/>
              <a:gd name="connsiteX63" fmla="*/ 3683298 w 4797018"/>
              <a:gd name="connsiteY63" fmla="*/ 1067305 h 1831428"/>
              <a:gd name="connsiteX64" fmla="*/ 3683289 w 4797018"/>
              <a:gd name="connsiteY64" fmla="*/ 0 h 1831428"/>
              <a:gd name="connsiteX65" fmla="*/ 3590487 w 4797018"/>
              <a:gd name="connsiteY65" fmla="*/ 0 h 1831428"/>
              <a:gd name="connsiteX66" fmla="*/ 3590487 w 4797018"/>
              <a:gd name="connsiteY66" fmla="*/ 1067305 h 1831428"/>
              <a:gd name="connsiteX67" fmla="*/ 4008130 w 4797018"/>
              <a:gd name="connsiteY67" fmla="*/ 1461745 h 1831428"/>
              <a:gd name="connsiteX68" fmla="*/ 4294699 w 4797018"/>
              <a:gd name="connsiteY68" fmla="*/ 1333129 h 1831428"/>
              <a:gd name="connsiteX69" fmla="*/ 4296785 w 4797018"/>
              <a:gd name="connsiteY69" fmla="*/ 1335862 h 1831428"/>
              <a:gd name="connsiteX70" fmla="*/ 3915328 w 4797018"/>
              <a:gd name="connsiteY70" fmla="*/ 1554556 h 1831428"/>
              <a:gd name="connsiteX71" fmla="*/ 3497742 w 4797018"/>
              <a:gd name="connsiteY71" fmla="*/ 1160116 h 1831428"/>
              <a:gd name="connsiteX72" fmla="*/ 3497685 w 4797018"/>
              <a:gd name="connsiteY72" fmla="*/ 1160116 h 1831428"/>
              <a:gd name="connsiteX73" fmla="*/ 3497685 w 4797018"/>
              <a:gd name="connsiteY73" fmla="*/ 0 h 1831428"/>
              <a:gd name="connsiteX74" fmla="*/ 3404873 w 4797018"/>
              <a:gd name="connsiteY74" fmla="*/ 0 h 1831428"/>
              <a:gd name="connsiteX75" fmla="*/ 3404873 w 4797018"/>
              <a:gd name="connsiteY75" fmla="*/ 1160107 h 1831428"/>
              <a:gd name="connsiteX76" fmla="*/ 3404921 w 4797018"/>
              <a:gd name="connsiteY76" fmla="*/ 1160107 h 1831428"/>
              <a:gd name="connsiteX77" fmla="*/ 3915328 w 4797018"/>
              <a:gd name="connsiteY77" fmla="*/ 1647358 h 1831428"/>
              <a:gd name="connsiteX78" fmla="*/ 1852984 w 4797018"/>
              <a:gd name="connsiteY78" fmla="*/ 1206522 h 1831428"/>
              <a:gd name="connsiteX79" fmla="*/ 1618288 w 4797018"/>
              <a:gd name="connsiteY79" fmla="*/ 1763373 h 1831428"/>
              <a:gd name="connsiteX80" fmla="*/ 1711119 w 4797018"/>
              <a:gd name="connsiteY80" fmla="*/ 1763363 h 1831428"/>
              <a:gd name="connsiteX81" fmla="*/ 1711100 w 4797018"/>
              <a:gd name="connsiteY81" fmla="*/ 1763373 h 1831428"/>
              <a:gd name="connsiteX82" fmla="*/ 1711119 w 4797018"/>
              <a:gd name="connsiteY82" fmla="*/ 1763373 h 1831428"/>
              <a:gd name="connsiteX83" fmla="*/ 1828448 w 4797018"/>
              <a:gd name="connsiteY83" fmla="*/ 1484948 h 1831428"/>
              <a:gd name="connsiteX84" fmla="*/ 2614774 w 4797018"/>
              <a:gd name="connsiteY84" fmla="*/ 1484948 h 1831428"/>
              <a:gd name="connsiteX85" fmla="*/ 2732018 w 4797018"/>
              <a:gd name="connsiteY85" fmla="*/ 1763373 h 1831428"/>
              <a:gd name="connsiteX86" fmla="*/ 2824820 w 4797018"/>
              <a:gd name="connsiteY86" fmla="*/ 1763373 h 1831428"/>
              <a:gd name="connsiteX87" fmla="*/ 2668515 w 4797018"/>
              <a:gd name="connsiteY87" fmla="*/ 1392136 h 1831428"/>
              <a:gd name="connsiteX88" fmla="*/ 1867567 w 4797018"/>
              <a:gd name="connsiteY88" fmla="*/ 1392136 h 1831428"/>
              <a:gd name="connsiteX89" fmla="*/ 1906676 w 4797018"/>
              <a:gd name="connsiteY89" fmla="*/ 1299324 h 1831428"/>
              <a:gd name="connsiteX90" fmla="*/ 2722236 w 4797018"/>
              <a:gd name="connsiteY90" fmla="*/ 1299324 h 1831428"/>
              <a:gd name="connsiteX91" fmla="*/ 2917632 w 4797018"/>
              <a:gd name="connsiteY91" fmla="*/ 1763373 h 1831428"/>
              <a:gd name="connsiteX92" fmla="*/ 3010443 w 4797018"/>
              <a:gd name="connsiteY92" fmla="*/ 1763373 h 1831428"/>
              <a:gd name="connsiteX93" fmla="*/ 2775976 w 4797018"/>
              <a:gd name="connsiteY93" fmla="*/ 1206522 h 1831428"/>
              <a:gd name="connsiteX94" fmla="*/ 1852984 w 4797018"/>
              <a:gd name="connsiteY94" fmla="*/ 1206522 h 1831428"/>
              <a:gd name="connsiteX95" fmla="*/ 1989544 w 4797018"/>
              <a:gd name="connsiteY95" fmla="*/ 0 h 1831428"/>
              <a:gd name="connsiteX96" fmla="*/ 1307459 w 4797018"/>
              <a:gd name="connsiteY96" fmla="*/ 1617898 h 1831428"/>
              <a:gd name="connsiteX97" fmla="*/ 1366533 w 4797018"/>
              <a:gd name="connsiteY97" fmla="*/ 1698098 h 1831428"/>
              <a:gd name="connsiteX98" fmla="*/ 2082356 w 4797018"/>
              <a:gd name="connsiteY98" fmla="*/ 0 h 1831428"/>
              <a:gd name="connsiteX99" fmla="*/ 1989544 w 4797018"/>
              <a:gd name="connsiteY99" fmla="*/ 0 h 1831428"/>
              <a:gd name="connsiteX100" fmla="*/ 2360771 w 4797018"/>
              <a:gd name="connsiteY100" fmla="*/ 0 h 1831428"/>
              <a:gd name="connsiteX101" fmla="*/ 3075708 w 4797018"/>
              <a:gd name="connsiteY101" fmla="*/ 1698098 h 1831428"/>
              <a:gd name="connsiteX102" fmla="*/ 3134639 w 4797018"/>
              <a:gd name="connsiteY102" fmla="*/ 1617898 h 1831428"/>
              <a:gd name="connsiteX103" fmla="*/ 2453592 w 4797018"/>
              <a:gd name="connsiteY103" fmla="*/ 0 h 1831428"/>
              <a:gd name="connsiteX104" fmla="*/ 2360771 w 4797018"/>
              <a:gd name="connsiteY104" fmla="*/ 0 h 1831428"/>
              <a:gd name="connsiteX105" fmla="*/ 1799101 w 4797018"/>
              <a:gd name="connsiteY105" fmla="*/ 1113711 h 1831428"/>
              <a:gd name="connsiteX106" fmla="*/ 1524610 w 4797018"/>
              <a:gd name="connsiteY106" fmla="*/ 1763373 h 1831428"/>
              <a:gd name="connsiteX107" fmla="*/ 1431798 w 4797018"/>
              <a:gd name="connsiteY107" fmla="*/ 1763373 h 1831428"/>
              <a:gd name="connsiteX108" fmla="*/ 2128761 w 4797018"/>
              <a:gd name="connsiteY108" fmla="*/ 110195 h 1831428"/>
              <a:gd name="connsiteX109" fmla="*/ 2512219 w 4797018"/>
              <a:gd name="connsiteY109" fmla="*/ 1020899 h 1831428"/>
              <a:gd name="connsiteX110" fmla="*/ 2605021 w 4797018"/>
              <a:gd name="connsiteY110" fmla="*/ 1020899 h 1831428"/>
              <a:gd name="connsiteX111" fmla="*/ 2175158 w 4797018"/>
              <a:gd name="connsiteY111" fmla="*/ 0 h 1831428"/>
              <a:gd name="connsiteX112" fmla="*/ 2267969 w 4797018"/>
              <a:gd name="connsiteY112" fmla="*/ 0 h 1831428"/>
              <a:gd name="connsiteX113" fmla="*/ 2736895 w 4797018"/>
              <a:gd name="connsiteY113" fmla="*/ 1113701 h 1831428"/>
              <a:gd name="connsiteX114" fmla="*/ 1799101 w 4797018"/>
              <a:gd name="connsiteY114" fmla="*/ 1113701 h 1831428"/>
              <a:gd name="connsiteX115" fmla="*/ 2221802 w 4797018"/>
              <a:gd name="connsiteY115" fmla="*/ 551602 h 1831428"/>
              <a:gd name="connsiteX116" fmla="*/ 2024015 w 4797018"/>
              <a:gd name="connsiteY116" fmla="*/ 1020899 h 1831428"/>
              <a:gd name="connsiteX117" fmla="*/ 2419398 w 4797018"/>
              <a:gd name="connsiteY117" fmla="*/ 1020899 h 1831428"/>
              <a:gd name="connsiteX118" fmla="*/ 2221802 w 4797018"/>
              <a:gd name="connsiteY118" fmla="*/ 551602 h 1831428"/>
              <a:gd name="connsiteX119" fmla="*/ 1838163 w 4797018"/>
              <a:gd name="connsiteY119" fmla="*/ 1020899 h 1831428"/>
              <a:gd name="connsiteX120" fmla="*/ 1931213 w 4797018"/>
              <a:gd name="connsiteY120" fmla="*/ 1020899 h 1831428"/>
              <a:gd name="connsiteX121" fmla="*/ 2175415 w 4797018"/>
              <a:gd name="connsiteY121" fmla="*/ 441436 h 1831428"/>
              <a:gd name="connsiteX122" fmla="*/ 2128942 w 4797018"/>
              <a:gd name="connsiteY122" fmla="*/ 331070 h 1831428"/>
              <a:gd name="connsiteX123" fmla="*/ 1838163 w 4797018"/>
              <a:gd name="connsiteY123" fmla="*/ 1020899 h 183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4797018" h="1831428">
                <a:moveTo>
                  <a:pt x="0" y="170736"/>
                </a:moveTo>
                <a:lnTo>
                  <a:pt x="92812" y="77924"/>
                </a:lnTo>
                <a:lnTo>
                  <a:pt x="92812" y="1763373"/>
                </a:lnTo>
                <a:lnTo>
                  <a:pt x="0" y="1763373"/>
                </a:lnTo>
                <a:lnTo>
                  <a:pt x="0" y="170736"/>
                </a:lnTo>
                <a:close/>
                <a:moveTo>
                  <a:pt x="278425" y="92812"/>
                </a:moveTo>
                <a:lnTo>
                  <a:pt x="1392136" y="92812"/>
                </a:lnTo>
                <a:lnTo>
                  <a:pt x="1392136" y="0"/>
                </a:lnTo>
                <a:lnTo>
                  <a:pt x="185614" y="0"/>
                </a:lnTo>
                <a:lnTo>
                  <a:pt x="185614" y="1113701"/>
                </a:lnTo>
                <a:lnTo>
                  <a:pt x="1210723" y="1113701"/>
                </a:lnTo>
                <a:lnTo>
                  <a:pt x="1210723" y="1020899"/>
                </a:lnTo>
                <a:lnTo>
                  <a:pt x="278425" y="1020899"/>
                </a:lnTo>
                <a:lnTo>
                  <a:pt x="278425" y="92812"/>
                </a:lnTo>
                <a:close/>
                <a:moveTo>
                  <a:pt x="1350464" y="835285"/>
                </a:moveTo>
                <a:lnTo>
                  <a:pt x="464048" y="835285"/>
                </a:lnTo>
                <a:lnTo>
                  <a:pt x="464048" y="464048"/>
                </a:lnTo>
                <a:lnTo>
                  <a:pt x="1222124" y="464048"/>
                </a:lnTo>
                <a:lnTo>
                  <a:pt x="1314926" y="371237"/>
                </a:lnTo>
                <a:lnTo>
                  <a:pt x="464048" y="371237"/>
                </a:lnTo>
                <a:lnTo>
                  <a:pt x="464048" y="278425"/>
                </a:lnTo>
                <a:lnTo>
                  <a:pt x="1392146" y="278425"/>
                </a:lnTo>
                <a:lnTo>
                  <a:pt x="1392146" y="185614"/>
                </a:lnTo>
                <a:lnTo>
                  <a:pt x="371237" y="185614"/>
                </a:lnTo>
                <a:lnTo>
                  <a:pt x="371237" y="928087"/>
                </a:lnTo>
                <a:lnTo>
                  <a:pt x="1258872" y="928087"/>
                </a:lnTo>
                <a:lnTo>
                  <a:pt x="1350464" y="835285"/>
                </a:lnTo>
                <a:close/>
                <a:moveTo>
                  <a:pt x="185614" y="1763373"/>
                </a:moveTo>
                <a:lnTo>
                  <a:pt x="278425" y="1763373"/>
                </a:lnTo>
                <a:lnTo>
                  <a:pt x="278425" y="1299324"/>
                </a:lnTo>
                <a:lnTo>
                  <a:pt x="371237" y="1299324"/>
                </a:lnTo>
                <a:lnTo>
                  <a:pt x="371237" y="1685449"/>
                </a:lnTo>
                <a:lnTo>
                  <a:pt x="464039" y="1592647"/>
                </a:lnTo>
                <a:lnTo>
                  <a:pt x="464039" y="1299324"/>
                </a:lnTo>
                <a:lnTo>
                  <a:pt x="1210723" y="1299324"/>
                </a:lnTo>
                <a:lnTo>
                  <a:pt x="1210723" y="1206522"/>
                </a:lnTo>
                <a:lnTo>
                  <a:pt x="185614" y="1206522"/>
                </a:lnTo>
                <a:lnTo>
                  <a:pt x="185614" y="1763373"/>
                </a:lnTo>
                <a:close/>
                <a:moveTo>
                  <a:pt x="4704207" y="0"/>
                </a:moveTo>
                <a:lnTo>
                  <a:pt x="4704207" y="1067314"/>
                </a:lnTo>
                <a:cubicBezTo>
                  <a:pt x="4704207" y="1315669"/>
                  <a:pt x="4593393" y="1529039"/>
                  <a:pt x="4334837" y="1692688"/>
                </a:cubicBezTo>
                <a:lnTo>
                  <a:pt x="4332742" y="1689954"/>
                </a:lnTo>
                <a:cubicBezTo>
                  <a:pt x="4502639" y="1555213"/>
                  <a:pt x="4611405" y="1382144"/>
                  <a:pt x="4611405" y="1158564"/>
                </a:cubicBezTo>
                <a:lnTo>
                  <a:pt x="4611405" y="0"/>
                </a:lnTo>
                <a:lnTo>
                  <a:pt x="4518594" y="0"/>
                </a:lnTo>
                <a:lnTo>
                  <a:pt x="4518594" y="1157021"/>
                </a:lnTo>
                <a:cubicBezTo>
                  <a:pt x="4518594" y="1490196"/>
                  <a:pt x="4248512" y="1740170"/>
                  <a:pt x="3915337" y="1740170"/>
                </a:cubicBezTo>
                <a:cubicBezTo>
                  <a:pt x="3582162" y="1740170"/>
                  <a:pt x="3312081" y="1490186"/>
                  <a:pt x="3312081" y="1157021"/>
                </a:cubicBezTo>
                <a:lnTo>
                  <a:pt x="3312081" y="77924"/>
                </a:lnTo>
                <a:lnTo>
                  <a:pt x="3219269" y="170736"/>
                </a:lnTo>
                <a:lnTo>
                  <a:pt x="3219269" y="1158564"/>
                </a:lnTo>
                <a:cubicBezTo>
                  <a:pt x="3219269" y="1542993"/>
                  <a:pt x="3530908" y="1831429"/>
                  <a:pt x="3915337" y="1831429"/>
                </a:cubicBezTo>
                <a:cubicBezTo>
                  <a:pt x="3924233" y="1831429"/>
                  <a:pt x="4008139" y="1831429"/>
                  <a:pt x="4008139" y="1831429"/>
                </a:cubicBezTo>
                <a:cubicBezTo>
                  <a:pt x="4386691" y="1831429"/>
                  <a:pt x="4797019" y="1551870"/>
                  <a:pt x="4797019" y="1068667"/>
                </a:cubicBezTo>
                <a:cubicBezTo>
                  <a:pt x="4797019" y="1068210"/>
                  <a:pt x="4797019" y="0"/>
                  <a:pt x="4797019" y="0"/>
                </a:cubicBezTo>
                <a:lnTo>
                  <a:pt x="4704207" y="0"/>
                </a:lnTo>
                <a:close/>
                <a:moveTo>
                  <a:pt x="3915328" y="1647358"/>
                </a:moveTo>
                <a:cubicBezTo>
                  <a:pt x="4197077" y="1647358"/>
                  <a:pt x="4425515" y="1438694"/>
                  <a:pt x="4425773" y="1157021"/>
                </a:cubicBezTo>
                <a:lnTo>
                  <a:pt x="4425782" y="1157021"/>
                </a:lnTo>
                <a:lnTo>
                  <a:pt x="4425782" y="77924"/>
                </a:lnTo>
                <a:lnTo>
                  <a:pt x="4332970" y="170736"/>
                </a:lnTo>
                <a:lnTo>
                  <a:pt x="4332970" y="1067305"/>
                </a:lnTo>
                <a:cubicBezTo>
                  <a:pt x="4332970" y="1246699"/>
                  <a:pt x="4187533" y="1368933"/>
                  <a:pt x="4008130" y="1368933"/>
                </a:cubicBezTo>
                <a:cubicBezTo>
                  <a:pt x="3828736" y="1368933"/>
                  <a:pt x="3683298" y="1246699"/>
                  <a:pt x="3683298" y="1067305"/>
                </a:cubicBezTo>
                <a:lnTo>
                  <a:pt x="3683289" y="0"/>
                </a:lnTo>
                <a:lnTo>
                  <a:pt x="3590487" y="0"/>
                </a:lnTo>
                <a:lnTo>
                  <a:pt x="3590487" y="1067305"/>
                </a:lnTo>
                <a:cubicBezTo>
                  <a:pt x="3590487" y="1297962"/>
                  <a:pt x="3777472" y="1461745"/>
                  <a:pt x="4008130" y="1461745"/>
                </a:cubicBezTo>
                <a:cubicBezTo>
                  <a:pt x="4102446" y="1461745"/>
                  <a:pt x="4216937" y="1415148"/>
                  <a:pt x="4294699" y="1333129"/>
                </a:cubicBezTo>
                <a:lnTo>
                  <a:pt x="4296785" y="1335862"/>
                </a:lnTo>
                <a:cubicBezTo>
                  <a:pt x="4223881" y="1471070"/>
                  <a:pt x="4089102" y="1554556"/>
                  <a:pt x="3915328" y="1554556"/>
                </a:cubicBezTo>
                <a:cubicBezTo>
                  <a:pt x="3686090" y="1554556"/>
                  <a:pt x="3500009" y="1388593"/>
                  <a:pt x="3497742" y="1160116"/>
                </a:cubicBezTo>
                <a:lnTo>
                  <a:pt x="3497685" y="1160116"/>
                </a:lnTo>
                <a:lnTo>
                  <a:pt x="3497685" y="0"/>
                </a:lnTo>
                <a:lnTo>
                  <a:pt x="3404873" y="0"/>
                </a:lnTo>
                <a:lnTo>
                  <a:pt x="3404873" y="1160107"/>
                </a:lnTo>
                <a:lnTo>
                  <a:pt x="3404921" y="1160107"/>
                </a:lnTo>
                <a:cubicBezTo>
                  <a:pt x="3406855" y="1440218"/>
                  <a:pt x="3634616" y="1647358"/>
                  <a:pt x="3915328" y="1647358"/>
                </a:cubicBezTo>
                <a:close/>
                <a:moveTo>
                  <a:pt x="1852984" y="1206522"/>
                </a:moveTo>
                <a:lnTo>
                  <a:pt x="1618288" y="1763373"/>
                </a:lnTo>
                <a:lnTo>
                  <a:pt x="1711119" y="1763363"/>
                </a:lnTo>
                <a:lnTo>
                  <a:pt x="1711100" y="1763373"/>
                </a:lnTo>
                <a:lnTo>
                  <a:pt x="1711119" y="1763373"/>
                </a:lnTo>
                <a:lnTo>
                  <a:pt x="1828448" y="1484948"/>
                </a:lnTo>
                <a:lnTo>
                  <a:pt x="2614774" y="1484948"/>
                </a:lnTo>
                <a:lnTo>
                  <a:pt x="2732018" y="1763373"/>
                </a:lnTo>
                <a:lnTo>
                  <a:pt x="2824820" y="1763373"/>
                </a:lnTo>
                <a:lnTo>
                  <a:pt x="2668515" y="1392136"/>
                </a:lnTo>
                <a:lnTo>
                  <a:pt x="1867567" y="1392136"/>
                </a:lnTo>
                <a:lnTo>
                  <a:pt x="1906676" y="1299324"/>
                </a:lnTo>
                <a:lnTo>
                  <a:pt x="2722236" y="1299324"/>
                </a:lnTo>
                <a:lnTo>
                  <a:pt x="2917632" y="1763373"/>
                </a:lnTo>
                <a:lnTo>
                  <a:pt x="3010443" y="1763373"/>
                </a:lnTo>
                <a:lnTo>
                  <a:pt x="2775976" y="1206522"/>
                </a:lnTo>
                <a:lnTo>
                  <a:pt x="1852984" y="1206522"/>
                </a:lnTo>
                <a:close/>
                <a:moveTo>
                  <a:pt x="1989544" y="0"/>
                </a:moveTo>
                <a:lnTo>
                  <a:pt x="1307459" y="1617898"/>
                </a:lnTo>
                <a:lnTo>
                  <a:pt x="1366533" y="1698098"/>
                </a:lnTo>
                <a:lnTo>
                  <a:pt x="2082356" y="0"/>
                </a:lnTo>
                <a:lnTo>
                  <a:pt x="1989544" y="0"/>
                </a:lnTo>
                <a:close/>
                <a:moveTo>
                  <a:pt x="2360771" y="0"/>
                </a:moveTo>
                <a:lnTo>
                  <a:pt x="3075708" y="1698098"/>
                </a:lnTo>
                <a:lnTo>
                  <a:pt x="3134639" y="1617898"/>
                </a:lnTo>
                <a:lnTo>
                  <a:pt x="2453592" y="0"/>
                </a:lnTo>
                <a:lnTo>
                  <a:pt x="2360771" y="0"/>
                </a:lnTo>
                <a:close/>
                <a:moveTo>
                  <a:pt x="1799101" y="1113711"/>
                </a:moveTo>
                <a:lnTo>
                  <a:pt x="1524610" y="1763373"/>
                </a:lnTo>
                <a:lnTo>
                  <a:pt x="1431798" y="1763373"/>
                </a:lnTo>
                <a:lnTo>
                  <a:pt x="2128761" y="110195"/>
                </a:lnTo>
                <a:lnTo>
                  <a:pt x="2512219" y="1020899"/>
                </a:lnTo>
                <a:lnTo>
                  <a:pt x="2605021" y="1020899"/>
                </a:lnTo>
                <a:lnTo>
                  <a:pt x="2175158" y="0"/>
                </a:lnTo>
                <a:lnTo>
                  <a:pt x="2267969" y="0"/>
                </a:lnTo>
                <a:lnTo>
                  <a:pt x="2736895" y="1113701"/>
                </a:lnTo>
                <a:lnTo>
                  <a:pt x="1799101" y="1113701"/>
                </a:lnTo>
                <a:close/>
                <a:moveTo>
                  <a:pt x="2221802" y="551602"/>
                </a:moveTo>
                <a:lnTo>
                  <a:pt x="2024015" y="1020899"/>
                </a:lnTo>
                <a:lnTo>
                  <a:pt x="2419398" y="1020899"/>
                </a:lnTo>
                <a:lnTo>
                  <a:pt x="2221802" y="551602"/>
                </a:lnTo>
                <a:close/>
                <a:moveTo>
                  <a:pt x="1838163" y="1020899"/>
                </a:moveTo>
                <a:lnTo>
                  <a:pt x="1931213" y="1020899"/>
                </a:lnTo>
                <a:lnTo>
                  <a:pt x="2175415" y="441436"/>
                </a:lnTo>
                <a:lnTo>
                  <a:pt x="2128942" y="331070"/>
                </a:lnTo>
                <a:lnTo>
                  <a:pt x="1838163" y="1020899"/>
                </a:lnTo>
                <a:close/>
              </a:path>
            </a:pathLst>
          </a:custGeom>
          <a:solidFill>
            <a:srgbClr val="041E4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93DCB95B-459E-4AC2-8E4B-6C459242A953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3ECEE8D8-DF92-4CFD-A29A-DD98DFA7EC69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E89218EB-083A-44EC-89C4-86451CE1FC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399474D3-E53E-4ABA-9B61-C9BB08A3276B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57879191-3BE6-4B4E-A6B9-7EE964614B47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94484379-E642-433C-B53A-1DEE6A9DD4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7C54D7A6-C6ED-4572-B49C-338FB11A042A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82F9D16-DA93-44FA-B850-67D0B6AD397D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201A13C-71DC-4465-B39F-F196A503534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D957CB6E-B09B-4A22-86F0-6C38F81B2E90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38DB7D0C-ACAA-4A6B-8088-624B0BC24502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E8B86ED7-0F29-451E-8C7D-9B396D5E20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D76FB85-7BBB-4E8D-A853-5FCC744835E1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E1524020-40DB-450A-AEE5-3E1B459B16B5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539CBAAA-C79F-4BC9-9AF3-18ED0AF9EE7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65F01F83-E434-491F-8893-1CE5848F9B6D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99ECB07F-83AC-4A69-A930-C51459FBE5BA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EB6DF347-64CA-4BE1-8952-3E80EBD008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F82628F6-8442-4626-962B-E947FDA8C0C0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C9B4EC5D-DF7B-4D80-86D6-C95B0B60B325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7A230F03-8AA4-4AAE-999A-6E872C727A8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1C36145D-6FFB-4D3A-85D6-2ACFDAE5F5D2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D1EC147-B041-40BC-BA8D-878A722616DE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4A4E226E-C413-42F0-AA69-108B05313D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4A93327E-EEC7-45A4-9C35-410D17ECB865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0EC1AF1A-26A7-479B-A176-8997B58ED4D1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80D76042-D322-4CD0-B41A-CE295CEC6835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397EC952-23B6-4728-82B6-3D733107C66E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D8CEDBB7-9662-435E-8F5A-F3EE555D990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uppieren 38">
            <a:extLst>
              <a:ext uri="{FF2B5EF4-FFF2-40B4-BE49-F238E27FC236}">
                <a16:creationId xmlns:a16="http://schemas.microsoft.com/office/drawing/2014/main" id="{24365663-FE3F-47D4-A8D7-729A38C4987D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40" name="Gerader Verbinder 39">
              <a:extLst>
                <a:ext uri="{FF2B5EF4-FFF2-40B4-BE49-F238E27FC236}">
                  <a16:creationId xmlns:a16="http://schemas.microsoft.com/office/drawing/2014/main" id="{92EE37E1-8647-4AEB-9AEE-FF0711435F3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C2B4E3D7-0BC3-4BC1-B86B-DD51E9785755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19632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|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94168-1D2E-414B-9AFB-B7BB2EA3568F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18B908A7-A1D8-4FB7-9CB4-BDC3E20D2B62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903DE59B-FC71-4F7B-BBCF-9B96B09DD62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8297363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EDA59-479C-41C3-99F0-9A24DD470063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B25E710-D493-4189-8EF7-00ABE0AB56E5}"/>
              </a:ext>
            </a:extLst>
          </p:cNvPr>
          <p:cNvSpPr/>
          <p:nvPr userDrawn="1"/>
        </p:nvSpPr>
        <p:spPr>
          <a:xfrm>
            <a:off x="518317" y="1631155"/>
            <a:ext cx="11157746" cy="45696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srgbClr val="041E42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2F509DB-422D-41FB-A02B-822A0A204E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97190" y="2835964"/>
            <a:ext cx="7200000" cy="2160000"/>
          </a:xfrm>
        </p:spPr>
        <p:txBody>
          <a:bodyPr rIns="0" anchor="ctr" anchorCtr="0">
            <a:normAutofit/>
          </a:bodyPr>
          <a:lstStyle>
            <a:lvl1pPr algn="ctr">
              <a:defRPr sz="2000" i="1">
                <a:solidFill>
                  <a:srgbClr val="041E42"/>
                </a:solidFill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de-DE" dirty="0"/>
              <a:t>„Mastertextformat bearbeiten“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F862885B-685B-4384-B9F0-6266AD0BDA76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2BEC83A6-EBB5-4F38-9A43-62A2E7E3616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55347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2C6F2-BFE9-4DA1-8335-8212BBEBDEDB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BF8056C4-F1A1-4860-B863-70A38CCE20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A4B92765-C038-4DB7-B6CF-33827BB874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B48DD939-0764-4598-B8A8-5EF7FD589A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0169AC75-2D8F-414A-A2F5-470DEC8B53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78F9E3F2-C660-4ABB-83AF-3F5B3E2F77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CAB2683D-D5E7-45B9-9133-F4CFD483FA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952E3AD3-9675-4713-A437-FEFA1B54002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1852432A-5FDF-42C2-BC07-F1752012B8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24" name="Textplatzhalter 6">
            <a:extLst>
              <a:ext uri="{FF2B5EF4-FFF2-40B4-BE49-F238E27FC236}">
                <a16:creationId xmlns:a16="http://schemas.microsoft.com/office/drawing/2014/main" id="{B2468A8B-4816-458C-AEB6-53AB9CF88AF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5" name="Textplatzhalter 6">
            <a:extLst>
              <a:ext uri="{FF2B5EF4-FFF2-40B4-BE49-F238E27FC236}">
                <a16:creationId xmlns:a16="http://schemas.microsoft.com/office/drawing/2014/main" id="{F92C0AC2-BCD1-47F5-99DB-35823E79AB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6E5C8951-ED83-4B8D-A041-11DC6291DD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36190" y="1632184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7D6B79FA-8C76-4CA9-AF55-F7541503EC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06332" y="1632184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07 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89249A36-CB58-4007-8E81-30FA75194BA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36190" y="2355533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953A9A61-99D0-44B5-89EB-1D1035F914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6332" y="2355533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08 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E80B7F99-D2A6-486E-BB92-8192AB563EF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36190" y="452558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C08D70F6-D151-42E1-8F5E-DD5ADD0927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06332" y="4525580"/>
            <a:ext cx="30784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11 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34991AD2-EBFD-4358-9611-2BE7F693C7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36190" y="3078882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E6132B6E-46AD-4F19-ACEF-FC5E2EBEEE7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06332" y="3078882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09 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5B29B58B-9C14-4145-95A8-C62AC51F1A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36190" y="3802231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6DB4F9-1F61-4B1E-8694-CF32F6ABEB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06332" y="380223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10 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139CCA6-FA40-4FAD-991E-8F0D932F40B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636190" y="524893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7" name="Textplatzhalter 6">
            <a:extLst>
              <a:ext uri="{FF2B5EF4-FFF2-40B4-BE49-F238E27FC236}">
                <a16:creationId xmlns:a16="http://schemas.microsoft.com/office/drawing/2014/main" id="{4ABC58A4-2FF6-4DD6-B7CE-07D57A9854B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06332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12 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83D1D4D-3108-48AF-9002-E2787CA11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5"/>
            <a:ext cx="6844385" cy="332399"/>
          </a:xfrm>
        </p:spPr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8" name="Textplatzhalter 9">
            <a:extLst>
              <a:ext uri="{FF2B5EF4-FFF2-40B4-BE49-F238E27FC236}">
                <a16:creationId xmlns:a16="http://schemas.microsoft.com/office/drawing/2014/main" id="{37A4DE60-6537-42AA-B80E-663634EF66B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9" name="Textplatzhalter 6">
            <a:extLst>
              <a:ext uri="{FF2B5EF4-FFF2-40B4-BE49-F238E27FC236}">
                <a16:creationId xmlns:a16="http://schemas.microsoft.com/office/drawing/2014/main" id="{D6F3326C-A71E-4096-84A9-CBF2623C8C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40" name="Textplatzhalter 6">
            <a:extLst>
              <a:ext uri="{FF2B5EF4-FFF2-40B4-BE49-F238E27FC236}">
                <a16:creationId xmlns:a16="http://schemas.microsoft.com/office/drawing/2014/main" id="{E6C7796D-6ED1-4B91-AD58-8FB5EA6F6F8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86D31599-AF4C-4469-80F6-AA369A20BF0B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</p:spTree>
    <p:extLst>
      <p:ext uri="{BB962C8B-B14F-4D97-AF65-F5344CB8AC3E}">
        <p14:creationId xmlns:p14="http://schemas.microsoft.com/office/powerpoint/2010/main" val="16510167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platzhalter 167">
            <a:extLst>
              <a:ext uri="{FF2B5EF4-FFF2-40B4-BE49-F238E27FC236}">
                <a16:creationId xmlns:a16="http://schemas.microsoft.com/office/drawing/2014/main" id="{68AB2348-B91F-4E68-BDE1-60ECCE02B49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628775"/>
            <a:ext cx="12192000" cy="5229225"/>
          </a:xfrm>
          <a:gradFill>
            <a:gsLst>
              <a:gs pos="50000">
                <a:schemeClr val="accent4">
                  <a:alpha val="50000"/>
                </a:schemeClr>
              </a:gs>
              <a:gs pos="5000">
                <a:schemeClr val="accent4"/>
              </a:gs>
              <a:gs pos="100000">
                <a:schemeClr val="accent4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59" name="Bildplatzhalter 60">
            <a:extLst>
              <a:ext uri="{FF2B5EF4-FFF2-40B4-BE49-F238E27FC236}">
                <a16:creationId xmlns:a16="http://schemas.microsoft.com/office/drawing/2014/main" id="{92CE05A2-27DE-4191-8A63-5C7C7ACA37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628775"/>
            <a:ext cx="12192000" cy="5229226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CBD8B083-79E8-44E1-BA43-E993160F02E1}"/>
              </a:ext>
            </a:extLst>
          </p:cNvPr>
          <p:cNvSpPr/>
          <p:nvPr userDrawn="1"/>
        </p:nvSpPr>
        <p:spPr>
          <a:xfrm>
            <a:off x="518400" y="1196733"/>
            <a:ext cx="11676062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Textplatzhalter 64">
            <a:extLst>
              <a:ext uri="{FF2B5EF4-FFF2-40B4-BE49-F238E27FC236}">
                <a16:creationId xmlns:a16="http://schemas.microsoft.com/office/drawing/2014/main" id="{94E4DAD8-28C4-496D-803F-AF50BFF89A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7" y="2647985"/>
            <a:ext cx="11157745" cy="1562031"/>
          </a:xfrm>
        </p:spPr>
        <p:txBody>
          <a:bodyPr vert="horz" wrap="square" lIns="0" tIns="0" rIns="360000" bIns="0" rtlCol="0" anchor="ctr" anchorCtr="0">
            <a:spAutoFit/>
          </a:bodyPr>
          <a:lstStyle>
            <a:lvl1pPr>
              <a:spcAft>
                <a:spcPts val="0"/>
              </a:spcAft>
              <a:defRPr lang="de-DE" sz="4800" b="1" dirty="0" smtClean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Vielen Dank</a:t>
            </a:r>
            <a:br>
              <a:rPr lang="de-DE" dirty="0"/>
            </a:br>
            <a:r>
              <a:rPr lang="de-DE" dirty="0"/>
              <a:t>für Ihre Aufmerksamkeit!</a:t>
            </a:r>
          </a:p>
        </p:txBody>
      </p: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0C3B9D07-F821-46AB-95B1-D19222D00FD7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62" name="Gerader Verbinder 61">
              <a:extLst>
                <a:ext uri="{FF2B5EF4-FFF2-40B4-BE49-F238E27FC236}">
                  <a16:creationId xmlns:a16="http://schemas.microsoft.com/office/drawing/2014/main" id="{22380010-0050-441D-BA9C-97B5835158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C13F555F-C26E-4B21-A77C-6CA7380155F8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64" name="Gruppieren 63">
            <a:extLst>
              <a:ext uri="{FF2B5EF4-FFF2-40B4-BE49-F238E27FC236}">
                <a16:creationId xmlns:a16="http://schemas.microsoft.com/office/drawing/2014/main" id="{705760C0-8935-4141-9AEE-BB96816B3799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66" name="Gerader Verbinder 65">
              <a:extLst>
                <a:ext uri="{FF2B5EF4-FFF2-40B4-BE49-F238E27FC236}">
                  <a16:creationId xmlns:a16="http://schemas.microsoft.com/office/drawing/2014/main" id="{EBE9DAC0-7790-4611-B602-40B3CD18C73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1FBE1EE4-3D10-40E7-9F1E-627A51E59C61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B25E0919-4E1B-4A97-A1C2-6AE7D2A59920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69" name="Gerader Verbinder 68">
              <a:extLst>
                <a:ext uri="{FF2B5EF4-FFF2-40B4-BE49-F238E27FC236}">
                  <a16:creationId xmlns:a16="http://schemas.microsoft.com/office/drawing/2014/main" id="{849FBB7D-3378-4F36-B80B-3E0BDCA8343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feld 69">
              <a:extLst>
                <a:ext uri="{FF2B5EF4-FFF2-40B4-BE49-F238E27FC236}">
                  <a16:creationId xmlns:a16="http://schemas.microsoft.com/office/drawing/2014/main" id="{6141066E-6566-420D-B6EB-886DF25CCD11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87A742EA-EC3D-47DE-9C2D-533639983C8D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72" name="Gerader Verbinder 71">
              <a:extLst>
                <a:ext uri="{FF2B5EF4-FFF2-40B4-BE49-F238E27FC236}">
                  <a16:creationId xmlns:a16="http://schemas.microsoft.com/office/drawing/2014/main" id="{846719FD-F8B1-447D-8561-7A1E238E8A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feld 72">
              <a:extLst>
                <a:ext uri="{FF2B5EF4-FFF2-40B4-BE49-F238E27FC236}">
                  <a16:creationId xmlns:a16="http://schemas.microsoft.com/office/drawing/2014/main" id="{2ABDBC31-5895-4E49-887D-433A43B32DBC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74" name="Gruppieren 73">
            <a:extLst>
              <a:ext uri="{FF2B5EF4-FFF2-40B4-BE49-F238E27FC236}">
                <a16:creationId xmlns:a16="http://schemas.microsoft.com/office/drawing/2014/main" id="{AEF4BF1C-C847-48A1-A7BF-3BEE82EF1C59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75" name="Gerader Verbinder 74">
              <a:extLst>
                <a:ext uri="{FF2B5EF4-FFF2-40B4-BE49-F238E27FC236}">
                  <a16:creationId xmlns:a16="http://schemas.microsoft.com/office/drawing/2014/main" id="{1CF60061-B6B2-4FE6-9482-278DFD418B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feld 75">
              <a:extLst>
                <a:ext uri="{FF2B5EF4-FFF2-40B4-BE49-F238E27FC236}">
                  <a16:creationId xmlns:a16="http://schemas.microsoft.com/office/drawing/2014/main" id="{73D29742-39CB-41E5-B346-BADC9743E285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77" name="Gruppieren 76">
            <a:extLst>
              <a:ext uri="{FF2B5EF4-FFF2-40B4-BE49-F238E27FC236}">
                <a16:creationId xmlns:a16="http://schemas.microsoft.com/office/drawing/2014/main" id="{D55A5473-7182-4B24-8843-51E2ADF3D492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78" name="Gerader Verbinder 77">
              <a:extLst>
                <a:ext uri="{FF2B5EF4-FFF2-40B4-BE49-F238E27FC236}">
                  <a16:creationId xmlns:a16="http://schemas.microsoft.com/office/drawing/2014/main" id="{204A095A-3A24-4259-92A8-4500898AC0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feld 78">
              <a:extLst>
                <a:ext uri="{FF2B5EF4-FFF2-40B4-BE49-F238E27FC236}">
                  <a16:creationId xmlns:a16="http://schemas.microsoft.com/office/drawing/2014/main" id="{82971EAD-9159-4D12-8726-4FBE6AFA23F0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80" name="Gruppieren 79">
            <a:extLst>
              <a:ext uri="{FF2B5EF4-FFF2-40B4-BE49-F238E27FC236}">
                <a16:creationId xmlns:a16="http://schemas.microsoft.com/office/drawing/2014/main" id="{D1FF9524-93DA-476B-89EA-9E475617F2D9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81" name="Gerader Verbinder 80">
              <a:extLst>
                <a:ext uri="{FF2B5EF4-FFF2-40B4-BE49-F238E27FC236}">
                  <a16:creationId xmlns:a16="http://schemas.microsoft.com/office/drawing/2014/main" id="{8DFFD401-DC7D-4F6D-82BF-DC6E357E598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feld 81">
              <a:extLst>
                <a:ext uri="{FF2B5EF4-FFF2-40B4-BE49-F238E27FC236}">
                  <a16:creationId xmlns:a16="http://schemas.microsoft.com/office/drawing/2014/main" id="{36A6CE9C-ECB8-42E6-B61D-3A0F3C4D7A56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83" name="Gruppieren 82">
            <a:extLst>
              <a:ext uri="{FF2B5EF4-FFF2-40B4-BE49-F238E27FC236}">
                <a16:creationId xmlns:a16="http://schemas.microsoft.com/office/drawing/2014/main" id="{20076CAA-CFEC-4359-9762-07ED0661EE26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84" name="Gerader Verbinder 83">
              <a:extLst>
                <a:ext uri="{FF2B5EF4-FFF2-40B4-BE49-F238E27FC236}">
                  <a16:creationId xmlns:a16="http://schemas.microsoft.com/office/drawing/2014/main" id="{91EF761B-D6BF-475C-8903-456E1F0576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413A99B1-6C23-41A6-A82B-0EC01B779471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16CE4EF7-E819-4747-A9E4-8C86F991481E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87" name="Gerader Verbinder 86">
              <a:extLst>
                <a:ext uri="{FF2B5EF4-FFF2-40B4-BE49-F238E27FC236}">
                  <a16:creationId xmlns:a16="http://schemas.microsoft.com/office/drawing/2014/main" id="{3B78DE36-86EF-463F-A7E5-0CD3043C9F4D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feld 87">
              <a:extLst>
                <a:ext uri="{FF2B5EF4-FFF2-40B4-BE49-F238E27FC236}">
                  <a16:creationId xmlns:a16="http://schemas.microsoft.com/office/drawing/2014/main" id="{EAD15804-28A7-4690-889A-7D8A91A7D478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89" name="Gerader Verbinder 88">
            <a:extLst>
              <a:ext uri="{FF2B5EF4-FFF2-40B4-BE49-F238E27FC236}">
                <a16:creationId xmlns:a16="http://schemas.microsoft.com/office/drawing/2014/main" id="{9023C4F7-97EF-4D2F-9223-1AFEE89D9C6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Gruppieren 89">
            <a:extLst>
              <a:ext uri="{FF2B5EF4-FFF2-40B4-BE49-F238E27FC236}">
                <a16:creationId xmlns:a16="http://schemas.microsoft.com/office/drawing/2014/main" id="{D5072DFD-BA29-43BB-A0B1-01F593A0242E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91" name="Gerader Verbinder 90">
              <a:extLst>
                <a:ext uri="{FF2B5EF4-FFF2-40B4-BE49-F238E27FC236}">
                  <a16:creationId xmlns:a16="http://schemas.microsoft.com/office/drawing/2014/main" id="{A9C77A6D-E177-4B69-A5A1-6B77E4229F3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feld 91">
              <a:extLst>
                <a:ext uri="{FF2B5EF4-FFF2-40B4-BE49-F238E27FC236}">
                  <a16:creationId xmlns:a16="http://schemas.microsoft.com/office/drawing/2014/main" id="{701274C6-5A42-4082-BC4B-8532BFB4CC40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93" name="Gruppieren 92">
            <a:extLst>
              <a:ext uri="{FF2B5EF4-FFF2-40B4-BE49-F238E27FC236}">
                <a16:creationId xmlns:a16="http://schemas.microsoft.com/office/drawing/2014/main" id="{026F1790-1AA5-2249-AC8D-458445CB9276}"/>
              </a:ext>
            </a:extLst>
          </p:cNvPr>
          <p:cNvGrpSpPr/>
          <p:nvPr userDrawn="1"/>
        </p:nvGrpSpPr>
        <p:grpSpPr>
          <a:xfrm>
            <a:off x="510639" y="293096"/>
            <a:ext cx="2388067" cy="301237"/>
            <a:chOff x="510639" y="293688"/>
            <a:chExt cx="2594512" cy="327279"/>
          </a:xfrm>
        </p:grpSpPr>
        <p:sp>
          <p:nvSpPr>
            <p:cNvPr id="94" name="Freihandform: Form 139">
              <a:extLst>
                <a:ext uri="{FF2B5EF4-FFF2-40B4-BE49-F238E27FC236}">
                  <a16:creationId xmlns:a16="http://schemas.microsoft.com/office/drawing/2014/main" id="{A21D6C90-CB6F-5742-B27A-61223E4D0276}"/>
                </a:ext>
              </a:extLst>
            </p:cNvPr>
            <p:cNvSpPr/>
            <p:nvPr/>
          </p:nvSpPr>
          <p:spPr>
            <a:xfrm>
              <a:off x="519935" y="300420"/>
              <a:ext cx="78213" cy="124372"/>
            </a:xfrm>
            <a:custGeom>
              <a:avLst/>
              <a:gdLst>
                <a:gd name="connsiteX0" fmla="*/ 232410 w 232409"/>
                <a:gd name="connsiteY0" fmla="*/ 60960 h 369569"/>
                <a:gd name="connsiteX1" fmla="*/ 65723 w 232409"/>
                <a:gd name="connsiteY1" fmla="*/ 60960 h 369569"/>
                <a:gd name="connsiteX2" fmla="*/ 65723 w 232409"/>
                <a:gd name="connsiteY2" fmla="*/ 152400 h 369569"/>
                <a:gd name="connsiteX3" fmla="*/ 189547 w 232409"/>
                <a:gd name="connsiteY3" fmla="*/ 152400 h 369569"/>
                <a:gd name="connsiteX4" fmla="*/ 189547 w 232409"/>
                <a:gd name="connsiteY4" fmla="*/ 212408 h 369569"/>
                <a:gd name="connsiteX5" fmla="*/ 65723 w 232409"/>
                <a:gd name="connsiteY5" fmla="*/ 212408 h 369569"/>
                <a:gd name="connsiteX6" fmla="*/ 65723 w 232409"/>
                <a:gd name="connsiteY6" fmla="*/ 369570 h 369569"/>
                <a:gd name="connsiteX7" fmla="*/ 0 w 232409"/>
                <a:gd name="connsiteY7" fmla="*/ 369570 h 369569"/>
                <a:gd name="connsiteX8" fmla="*/ 0 w 232409"/>
                <a:gd name="connsiteY8" fmla="*/ 0 h 369569"/>
                <a:gd name="connsiteX9" fmla="*/ 231458 w 232409"/>
                <a:gd name="connsiteY9" fmla="*/ 0 h 369569"/>
                <a:gd name="connsiteX10" fmla="*/ 231458 w 232409"/>
                <a:gd name="connsiteY10" fmla="*/ 60960 h 36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409" h="369569">
                  <a:moveTo>
                    <a:pt x="232410" y="60960"/>
                  </a:moveTo>
                  <a:lnTo>
                    <a:pt x="65723" y="60960"/>
                  </a:lnTo>
                  <a:lnTo>
                    <a:pt x="65723" y="152400"/>
                  </a:lnTo>
                  <a:lnTo>
                    <a:pt x="189547" y="152400"/>
                  </a:lnTo>
                  <a:lnTo>
                    <a:pt x="189547" y="212408"/>
                  </a:lnTo>
                  <a:lnTo>
                    <a:pt x="65723" y="212408"/>
                  </a:lnTo>
                  <a:lnTo>
                    <a:pt x="65723" y="369570"/>
                  </a:lnTo>
                  <a:lnTo>
                    <a:pt x="0" y="369570"/>
                  </a:lnTo>
                  <a:lnTo>
                    <a:pt x="0" y="0"/>
                  </a:lnTo>
                  <a:lnTo>
                    <a:pt x="231458" y="0"/>
                  </a:lnTo>
                  <a:lnTo>
                    <a:pt x="231458" y="6096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5" name="Freihandform: Form 140">
              <a:extLst>
                <a:ext uri="{FF2B5EF4-FFF2-40B4-BE49-F238E27FC236}">
                  <a16:creationId xmlns:a16="http://schemas.microsoft.com/office/drawing/2014/main" id="{AD0321DC-F0FE-444A-A11C-AD1929DC8A9D}"/>
                </a:ext>
              </a:extLst>
            </p:cNvPr>
            <p:cNvSpPr/>
            <p:nvPr/>
          </p:nvSpPr>
          <p:spPr>
            <a:xfrm>
              <a:off x="610329" y="332713"/>
              <a:ext cx="53852" cy="91758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2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7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6" name="Freihandform: Form 141">
              <a:extLst>
                <a:ext uri="{FF2B5EF4-FFF2-40B4-BE49-F238E27FC236}">
                  <a16:creationId xmlns:a16="http://schemas.microsoft.com/office/drawing/2014/main" id="{26533122-7334-2A48-988D-C005CB3DBF35}"/>
                </a:ext>
              </a:extLst>
            </p:cNvPr>
            <p:cNvSpPr/>
            <p:nvPr/>
          </p:nvSpPr>
          <p:spPr>
            <a:xfrm>
              <a:off x="679247" y="294971"/>
              <a:ext cx="26605" cy="129501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7" name="Freihandform: Form 142">
              <a:extLst>
                <a:ext uri="{FF2B5EF4-FFF2-40B4-BE49-F238E27FC236}">
                  <a16:creationId xmlns:a16="http://schemas.microsoft.com/office/drawing/2014/main" id="{AEA3C75E-A2CA-A949-9620-F3FBBC32F186}"/>
                </a:ext>
              </a:extLst>
            </p:cNvPr>
            <p:cNvSpPr/>
            <p:nvPr/>
          </p:nvSpPr>
          <p:spPr>
            <a:xfrm>
              <a:off x="725086" y="332795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1913 w 242887"/>
                <a:gd name="connsiteY10" fmla="*/ 115253 h 279082"/>
                <a:gd name="connsiteX11" fmla="*/ 182880 w 242887"/>
                <a:gd name="connsiteY11" fmla="*/ 115253 h 279082"/>
                <a:gd name="connsiteX12" fmla="*/ 123825 w 242887"/>
                <a:gd name="connsiteY12" fmla="*/ 50482 h 279082"/>
                <a:gd name="connsiteX13" fmla="*/ 61913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1913" y="115253"/>
                  </a:moveTo>
                  <a:lnTo>
                    <a:pt x="182880" y="115253"/>
                  </a:lnTo>
                  <a:cubicBezTo>
                    <a:pt x="180022" y="74295"/>
                    <a:pt x="159067" y="50482"/>
                    <a:pt x="123825" y="50482"/>
                  </a:cubicBezTo>
                  <a:cubicBezTo>
                    <a:pt x="89535" y="50482"/>
                    <a:pt x="67627" y="74295"/>
                    <a:pt x="61913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8" name="Freihandform: Form 143">
              <a:extLst>
                <a:ext uri="{FF2B5EF4-FFF2-40B4-BE49-F238E27FC236}">
                  <a16:creationId xmlns:a16="http://schemas.microsoft.com/office/drawing/2014/main" id="{12CC2BD9-F08D-6843-8054-67F3295C4D11}"/>
                </a:ext>
              </a:extLst>
            </p:cNvPr>
            <p:cNvSpPr/>
            <p:nvPr/>
          </p:nvSpPr>
          <p:spPr>
            <a:xfrm>
              <a:off x="825417" y="293688"/>
              <a:ext cx="83663" cy="133347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2 w 248602"/>
                <a:gd name="connsiteY5" fmla="*/ 0 h 396239"/>
                <a:gd name="connsiteX6" fmla="*/ 248602 w 248602"/>
                <a:gd name="connsiteY6" fmla="*/ 389573 h 396239"/>
                <a:gd name="connsiteX7" fmla="*/ 187642 w 248602"/>
                <a:gd name="connsiteY7" fmla="*/ 389573 h 396239"/>
                <a:gd name="connsiteX8" fmla="*/ 187642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0960 w 248602"/>
                <a:gd name="connsiteY12" fmla="*/ 255270 h 396239"/>
                <a:gd name="connsiteX13" fmla="*/ 122872 w 248602"/>
                <a:gd name="connsiteY13" fmla="*/ 340995 h 396239"/>
                <a:gd name="connsiteX14" fmla="*/ 186690 w 248602"/>
                <a:gd name="connsiteY14" fmla="*/ 305753 h 396239"/>
                <a:gd name="connsiteX15" fmla="*/ 186690 w 248602"/>
                <a:gd name="connsiteY15" fmla="*/ 207645 h 396239"/>
                <a:gd name="connsiteX16" fmla="*/ 122872 w 248602"/>
                <a:gd name="connsiteY16" fmla="*/ 172402 h 396239"/>
                <a:gd name="connsiteX17" fmla="*/ 60960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2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2" y="0"/>
                  </a:lnTo>
                  <a:lnTo>
                    <a:pt x="248602" y="389573"/>
                  </a:lnTo>
                  <a:lnTo>
                    <a:pt x="187642" y="389573"/>
                  </a:lnTo>
                  <a:lnTo>
                    <a:pt x="187642" y="358140"/>
                  </a:lnTo>
                  <a:lnTo>
                    <a:pt x="186690" y="358140"/>
                  </a:lnTo>
                  <a:cubicBezTo>
                    <a:pt x="167640" y="381953"/>
                    <a:pt x="140017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0960" y="255270"/>
                  </a:moveTo>
                  <a:cubicBezTo>
                    <a:pt x="60960" y="309563"/>
                    <a:pt x="83820" y="340995"/>
                    <a:pt x="122872" y="340995"/>
                  </a:cubicBezTo>
                  <a:cubicBezTo>
                    <a:pt x="146685" y="340995"/>
                    <a:pt x="166688" y="329565"/>
                    <a:pt x="186690" y="305753"/>
                  </a:cubicBezTo>
                  <a:lnTo>
                    <a:pt x="186690" y="207645"/>
                  </a:lnTo>
                  <a:cubicBezTo>
                    <a:pt x="168592" y="183833"/>
                    <a:pt x="148590" y="172402"/>
                    <a:pt x="122872" y="172402"/>
                  </a:cubicBezTo>
                  <a:cubicBezTo>
                    <a:pt x="82867" y="172402"/>
                    <a:pt x="60960" y="201930"/>
                    <a:pt x="60960" y="25527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9" name="Freihandform: Form 144">
              <a:extLst>
                <a:ext uri="{FF2B5EF4-FFF2-40B4-BE49-F238E27FC236}">
                  <a16:creationId xmlns:a16="http://schemas.microsoft.com/office/drawing/2014/main" id="{0091577E-076D-F64A-95AF-2939860D6325}"/>
                </a:ext>
              </a:extLst>
            </p:cNvPr>
            <p:cNvSpPr/>
            <p:nvPr/>
          </p:nvSpPr>
          <p:spPr>
            <a:xfrm>
              <a:off x="936967" y="332713"/>
              <a:ext cx="53852" cy="91758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0" name="Freihandform: Form 145">
              <a:extLst>
                <a:ext uri="{FF2B5EF4-FFF2-40B4-BE49-F238E27FC236}">
                  <a16:creationId xmlns:a16="http://schemas.microsoft.com/office/drawing/2014/main" id="{5600DA2B-A584-9F4F-80C0-8BE95E6C0A45}"/>
                </a:ext>
              </a:extLst>
            </p:cNvPr>
            <p:cNvSpPr/>
            <p:nvPr/>
          </p:nvSpPr>
          <p:spPr>
            <a:xfrm>
              <a:off x="1005565" y="294971"/>
              <a:ext cx="26605" cy="129501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1438 w 79057"/>
                <a:gd name="connsiteY5" fmla="*/ 384810 h 384810"/>
                <a:gd name="connsiteX6" fmla="*/ 9525 w 79057"/>
                <a:gd name="connsiteY6" fmla="*/ 384810 h 384810"/>
                <a:gd name="connsiteX7" fmla="*/ 9525 w 79057"/>
                <a:gd name="connsiteY7" fmla="*/ 118110 h 384810"/>
                <a:gd name="connsiteX8" fmla="*/ 71438 w 79057"/>
                <a:gd name="connsiteY8" fmla="*/ 118110 h 384810"/>
                <a:gd name="connsiteX9" fmla="*/ 71438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7" y="0"/>
                    <a:pt x="39052" y="0"/>
                  </a:cubicBezTo>
                  <a:cubicBezTo>
                    <a:pt x="61913" y="0"/>
                    <a:pt x="79058" y="16193"/>
                    <a:pt x="79058" y="38100"/>
                  </a:cubicBezTo>
                  <a:close/>
                  <a:moveTo>
                    <a:pt x="71438" y="384810"/>
                  </a:moveTo>
                  <a:lnTo>
                    <a:pt x="9525" y="384810"/>
                  </a:lnTo>
                  <a:lnTo>
                    <a:pt x="9525" y="118110"/>
                  </a:lnTo>
                  <a:lnTo>
                    <a:pt x="71438" y="118110"/>
                  </a:lnTo>
                  <a:lnTo>
                    <a:pt x="71438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1" name="Freihandform: Form 146">
              <a:extLst>
                <a:ext uri="{FF2B5EF4-FFF2-40B4-BE49-F238E27FC236}">
                  <a16:creationId xmlns:a16="http://schemas.microsoft.com/office/drawing/2014/main" id="{0ADFB78B-5A0B-EC48-B160-DB451C67D058}"/>
                </a:ext>
              </a:extLst>
            </p:cNvPr>
            <p:cNvSpPr/>
            <p:nvPr/>
          </p:nvSpPr>
          <p:spPr>
            <a:xfrm>
              <a:off x="1052044" y="332474"/>
              <a:ext cx="75649" cy="94240"/>
            </a:xfrm>
            <a:custGeom>
              <a:avLst/>
              <a:gdLst>
                <a:gd name="connsiteX0" fmla="*/ 222885 w 224789"/>
                <a:gd name="connsiteY0" fmla="*/ 237172 h 280034"/>
                <a:gd name="connsiteX1" fmla="*/ 127635 w 224789"/>
                <a:gd name="connsiteY1" fmla="*/ 280035 h 280034"/>
                <a:gd name="connsiteX2" fmla="*/ 0 w 224789"/>
                <a:gd name="connsiteY2" fmla="*/ 140970 h 280034"/>
                <a:gd name="connsiteX3" fmla="*/ 128588 w 224789"/>
                <a:gd name="connsiteY3" fmla="*/ 0 h 280034"/>
                <a:gd name="connsiteX4" fmla="*/ 224790 w 224789"/>
                <a:gd name="connsiteY4" fmla="*/ 45720 h 280034"/>
                <a:gd name="connsiteX5" fmla="*/ 181927 w 224789"/>
                <a:gd name="connsiteY5" fmla="*/ 86678 h 280034"/>
                <a:gd name="connsiteX6" fmla="*/ 128588 w 224789"/>
                <a:gd name="connsiteY6" fmla="*/ 57150 h 280034"/>
                <a:gd name="connsiteX7" fmla="*/ 62865 w 224789"/>
                <a:gd name="connsiteY7" fmla="*/ 140018 h 280034"/>
                <a:gd name="connsiteX8" fmla="*/ 128588 w 224789"/>
                <a:gd name="connsiteY8" fmla="*/ 222885 h 280034"/>
                <a:gd name="connsiteX9" fmla="*/ 183833 w 224789"/>
                <a:gd name="connsiteY9" fmla="*/ 193358 h 280034"/>
                <a:gd name="connsiteX10" fmla="*/ 222885 w 224789"/>
                <a:gd name="connsiteY10" fmla="*/ 237172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89" h="280034">
                  <a:moveTo>
                    <a:pt x="222885" y="237172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7" y="15240"/>
                    <a:pt x="224790" y="45720"/>
                  </a:cubicBezTo>
                  <a:lnTo>
                    <a:pt x="181927" y="86678"/>
                  </a:lnTo>
                  <a:cubicBezTo>
                    <a:pt x="166688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8"/>
                  </a:cubicBezTo>
                  <a:cubicBezTo>
                    <a:pt x="62865" y="189547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3" y="193358"/>
                  </a:cubicBezTo>
                  <a:lnTo>
                    <a:pt x="222885" y="237172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2" name="Freihandform: Form 147">
              <a:extLst>
                <a:ext uri="{FF2B5EF4-FFF2-40B4-BE49-F238E27FC236}">
                  <a16:creationId xmlns:a16="http://schemas.microsoft.com/office/drawing/2014/main" id="{C6B7CD53-2D3F-8F4A-9C0F-459B22C64249}"/>
                </a:ext>
              </a:extLst>
            </p:cNvPr>
            <p:cNvSpPr/>
            <p:nvPr/>
          </p:nvSpPr>
          <p:spPr>
            <a:xfrm>
              <a:off x="1145644" y="293688"/>
              <a:ext cx="77252" cy="131103"/>
            </a:xfrm>
            <a:custGeom>
              <a:avLst/>
              <a:gdLst>
                <a:gd name="connsiteX0" fmla="*/ 229553 w 229552"/>
                <a:gd name="connsiteY0" fmla="*/ 388620 h 389572"/>
                <a:gd name="connsiteX1" fmla="*/ 167640 w 229552"/>
                <a:gd name="connsiteY1" fmla="*/ 388620 h 389572"/>
                <a:gd name="connsiteX2" fmla="*/ 167640 w 229552"/>
                <a:gd name="connsiteY2" fmla="*/ 236220 h 389572"/>
                <a:gd name="connsiteX3" fmla="*/ 118110 w 229552"/>
                <a:gd name="connsiteY3" fmla="*/ 171450 h 389572"/>
                <a:gd name="connsiteX4" fmla="*/ 62865 w 229552"/>
                <a:gd name="connsiteY4" fmla="*/ 236220 h 389572"/>
                <a:gd name="connsiteX5" fmla="*/ 62865 w 229552"/>
                <a:gd name="connsiteY5" fmla="*/ 389573 h 389572"/>
                <a:gd name="connsiteX6" fmla="*/ 0 w 229552"/>
                <a:gd name="connsiteY6" fmla="*/ 389573 h 389572"/>
                <a:gd name="connsiteX7" fmla="*/ 0 w 229552"/>
                <a:gd name="connsiteY7" fmla="*/ 15240 h 389572"/>
                <a:gd name="connsiteX8" fmla="*/ 61913 w 229552"/>
                <a:gd name="connsiteY8" fmla="*/ 0 h 389572"/>
                <a:gd name="connsiteX9" fmla="*/ 61913 w 229552"/>
                <a:gd name="connsiteY9" fmla="*/ 155258 h 389572"/>
                <a:gd name="connsiteX10" fmla="*/ 62865 w 229552"/>
                <a:gd name="connsiteY10" fmla="*/ 155258 h 389572"/>
                <a:gd name="connsiteX11" fmla="*/ 140970 w 229552"/>
                <a:gd name="connsiteY11" fmla="*/ 116205 h 389572"/>
                <a:gd name="connsiteX12" fmla="*/ 228600 w 229552"/>
                <a:gd name="connsiteY12" fmla="*/ 223838 h 389572"/>
                <a:gd name="connsiteX13" fmla="*/ 228600 w 229552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389572">
                  <a:moveTo>
                    <a:pt x="229553" y="388620"/>
                  </a:moveTo>
                  <a:lnTo>
                    <a:pt x="167640" y="388620"/>
                  </a:lnTo>
                  <a:lnTo>
                    <a:pt x="167640" y="236220"/>
                  </a:lnTo>
                  <a:cubicBezTo>
                    <a:pt x="167640" y="197168"/>
                    <a:pt x="155257" y="171450"/>
                    <a:pt x="118110" y="171450"/>
                  </a:cubicBezTo>
                  <a:cubicBezTo>
                    <a:pt x="75247" y="171450"/>
                    <a:pt x="62865" y="205740"/>
                    <a:pt x="62865" y="236220"/>
                  </a:cubicBezTo>
                  <a:lnTo>
                    <a:pt x="62865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2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3" name="Freihandform: Form 148">
              <a:extLst>
                <a:ext uri="{FF2B5EF4-FFF2-40B4-BE49-F238E27FC236}">
                  <a16:creationId xmlns:a16="http://schemas.microsoft.com/office/drawing/2014/main" id="{03CC9F64-7804-5240-88A6-B67E28D0AD06}"/>
                </a:ext>
              </a:extLst>
            </p:cNvPr>
            <p:cNvSpPr/>
            <p:nvPr/>
          </p:nvSpPr>
          <p:spPr>
            <a:xfrm>
              <a:off x="1246937" y="359721"/>
              <a:ext cx="43915" cy="19874"/>
            </a:xfrm>
            <a:custGeom>
              <a:avLst/>
              <a:gdLst>
                <a:gd name="connsiteX0" fmla="*/ 130492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2 w 130492"/>
                <a:gd name="connsiteY3" fmla="*/ 0 h 59055"/>
                <a:gd name="connsiteX4" fmla="*/ 130492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2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2" y="0"/>
                  </a:lnTo>
                  <a:lnTo>
                    <a:pt x="130492" y="5905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4" name="Freihandform: Form 149">
              <a:extLst>
                <a:ext uri="{FF2B5EF4-FFF2-40B4-BE49-F238E27FC236}">
                  <a16:creationId xmlns:a16="http://schemas.microsoft.com/office/drawing/2014/main" id="{E6643B5A-CFDD-5C43-A59B-93938CABC24B}"/>
                </a:ext>
              </a:extLst>
            </p:cNvPr>
            <p:cNvSpPr/>
            <p:nvPr/>
          </p:nvSpPr>
          <p:spPr>
            <a:xfrm>
              <a:off x="1302071" y="300420"/>
              <a:ext cx="115397" cy="124051"/>
            </a:xfrm>
            <a:custGeom>
              <a:avLst/>
              <a:gdLst>
                <a:gd name="connsiteX0" fmla="*/ 136208 w 342900"/>
                <a:gd name="connsiteY0" fmla="*/ 0 h 368617"/>
                <a:gd name="connsiteX1" fmla="*/ 205740 w 342900"/>
                <a:gd name="connsiteY1" fmla="*/ 0 h 368617"/>
                <a:gd name="connsiteX2" fmla="*/ 342900 w 342900"/>
                <a:gd name="connsiteY2" fmla="*/ 368618 h 368617"/>
                <a:gd name="connsiteX3" fmla="*/ 271463 w 342900"/>
                <a:gd name="connsiteY3" fmla="*/ 368618 h 368617"/>
                <a:gd name="connsiteX4" fmla="*/ 244793 w 342900"/>
                <a:gd name="connsiteY4" fmla="*/ 290512 h 368617"/>
                <a:gd name="connsiteX5" fmla="*/ 96203 w 342900"/>
                <a:gd name="connsiteY5" fmla="*/ 290512 h 368617"/>
                <a:gd name="connsiteX6" fmla="*/ 69533 w 342900"/>
                <a:gd name="connsiteY6" fmla="*/ 368618 h 368617"/>
                <a:gd name="connsiteX7" fmla="*/ 0 w 342900"/>
                <a:gd name="connsiteY7" fmla="*/ 368618 h 368617"/>
                <a:gd name="connsiteX8" fmla="*/ 136208 w 342900"/>
                <a:gd name="connsiteY8" fmla="*/ 0 h 368617"/>
                <a:gd name="connsiteX9" fmla="*/ 116205 w 342900"/>
                <a:gd name="connsiteY9" fmla="*/ 231458 h 368617"/>
                <a:gd name="connsiteX10" fmla="*/ 223838 w 342900"/>
                <a:gd name="connsiteY10" fmla="*/ 231458 h 368617"/>
                <a:gd name="connsiteX11" fmla="*/ 170498 w 342900"/>
                <a:gd name="connsiteY11" fmla="*/ 75247 h 368617"/>
                <a:gd name="connsiteX12" fmla="*/ 169545 w 342900"/>
                <a:gd name="connsiteY12" fmla="*/ 75247 h 368617"/>
                <a:gd name="connsiteX13" fmla="*/ 116205 w 342900"/>
                <a:gd name="connsiteY13" fmla="*/ 231458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2900" h="368617">
                  <a:moveTo>
                    <a:pt x="136208" y="0"/>
                  </a:moveTo>
                  <a:lnTo>
                    <a:pt x="205740" y="0"/>
                  </a:lnTo>
                  <a:lnTo>
                    <a:pt x="342900" y="368618"/>
                  </a:lnTo>
                  <a:lnTo>
                    <a:pt x="271463" y="368618"/>
                  </a:lnTo>
                  <a:lnTo>
                    <a:pt x="244793" y="290512"/>
                  </a:lnTo>
                  <a:lnTo>
                    <a:pt x="96203" y="290512"/>
                  </a:lnTo>
                  <a:lnTo>
                    <a:pt x="69533" y="368618"/>
                  </a:lnTo>
                  <a:lnTo>
                    <a:pt x="0" y="368618"/>
                  </a:lnTo>
                  <a:lnTo>
                    <a:pt x="136208" y="0"/>
                  </a:lnTo>
                  <a:close/>
                  <a:moveTo>
                    <a:pt x="116205" y="231458"/>
                  </a:moveTo>
                  <a:lnTo>
                    <a:pt x="223838" y="231458"/>
                  </a:lnTo>
                  <a:lnTo>
                    <a:pt x="170498" y="75247"/>
                  </a:lnTo>
                  <a:lnTo>
                    <a:pt x="169545" y="75247"/>
                  </a:lnTo>
                  <a:lnTo>
                    <a:pt x="116205" y="231458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5" name="Freihandform: Form 150">
              <a:extLst>
                <a:ext uri="{FF2B5EF4-FFF2-40B4-BE49-F238E27FC236}">
                  <a16:creationId xmlns:a16="http://schemas.microsoft.com/office/drawing/2014/main" id="{D26AF907-03C7-FA42-B615-832617429969}"/>
                </a:ext>
              </a:extLst>
            </p:cNvPr>
            <p:cNvSpPr/>
            <p:nvPr/>
          </p:nvSpPr>
          <p:spPr>
            <a:xfrm>
              <a:off x="1436060" y="293688"/>
              <a:ext cx="20835" cy="130783"/>
            </a:xfrm>
            <a:custGeom>
              <a:avLst/>
              <a:gdLst>
                <a:gd name="connsiteX0" fmla="*/ 61913 w 61912"/>
                <a:gd name="connsiteY0" fmla="*/ 388620 h 388620"/>
                <a:gd name="connsiteX1" fmla="*/ 0 w 61912"/>
                <a:gd name="connsiteY1" fmla="*/ 388620 h 388620"/>
                <a:gd name="connsiteX2" fmla="*/ 0 w 61912"/>
                <a:gd name="connsiteY2" fmla="*/ 14288 h 388620"/>
                <a:gd name="connsiteX3" fmla="*/ 61913 w 61912"/>
                <a:gd name="connsiteY3" fmla="*/ 0 h 388620"/>
                <a:gd name="connsiteX4" fmla="*/ 61913 w 61912"/>
                <a:gd name="connsiteY4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8620">
                  <a:moveTo>
                    <a:pt x="61913" y="388620"/>
                  </a:moveTo>
                  <a:lnTo>
                    <a:pt x="0" y="388620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862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6" name="Freihandform: Form 151">
              <a:extLst>
                <a:ext uri="{FF2B5EF4-FFF2-40B4-BE49-F238E27FC236}">
                  <a16:creationId xmlns:a16="http://schemas.microsoft.com/office/drawing/2014/main" id="{98F9BDF6-AE59-C44A-8626-FCA4C438AE9A}"/>
                </a:ext>
              </a:extLst>
            </p:cNvPr>
            <p:cNvSpPr/>
            <p:nvPr/>
          </p:nvSpPr>
          <p:spPr>
            <a:xfrm>
              <a:off x="1479334" y="332795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3355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7" name="Freihandform: Form 152">
              <a:extLst>
                <a:ext uri="{FF2B5EF4-FFF2-40B4-BE49-F238E27FC236}">
                  <a16:creationId xmlns:a16="http://schemas.microsoft.com/office/drawing/2014/main" id="{97588694-F74D-B543-BF65-516DF62D573B}"/>
                </a:ext>
              </a:extLst>
            </p:cNvPr>
            <p:cNvSpPr/>
            <p:nvPr/>
          </p:nvSpPr>
          <p:spPr>
            <a:xfrm>
              <a:off x="1572613" y="334718"/>
              <a:ext cx="85906" cy="89753"/>
            </a:xfrm>
            <a:custGeom>
              <a:avLst/>
              <a:gdLst>
                <a:gd name="connsiteX0" fmla="*/ 255270 w 255269"/>
                <a:gd name="connsiteY0" fmla="*/ 266700 h 266700"/>
                <a:gd name="connsiteX1" fmla="*/ 183832 w 255269"/>
                <a:gd name="connsiteY1" fmla="*/ 266700 h 266700"/>
                <a:gd name="connsiteX2" fmla="*/ 126682 w 255269"/>
                <a:gd name="connsiteY2" fmla="*/ 174307 h 266700"/>
                <a:gd name="connsiteX3" fmla="*/ 125730 w 255269"/>
                <a:gd name="connsiteY3" fmla="*/ 174307 h 266700"/>
                <a:gd name="connsiteX4" fmla="*/ 70485 w 255269"/>
                <a:gd name="connsiteY4" fmla="*/ 266700 h 266700"/>
                <a:gd name="connsiteX5" fmla="*/ 0 w 255269"/>
                <a:gd name="connsiteY5" fmla="*/ 266700 h 266700"/>
                <a:gd name="connsiteX6" fmla="*/ 91440 w 255269"/>
                <a:gd name="connsiteY6" fmla="*/ 128588 h 266700"/>
                <a:gd name="connsiteX7" fmla="*/ 6667 w 255269"/>
                <a:gd name="connsiteY7" fmla="*/ 0 h 266700"/>
                <a:gd name="connsiteX8" fmla="*/ 77152 w 255269"/>
                <a:gd name="connsiteY8" fmla="*/ 0 h 266700"/>
                <a:gd name="connsiteX9" fmla="*/ 127635 w 255269"/>
                <a:gd name="connsiteY9" fmla="*/ 81915 h 266700"/>
                <a:gd name="connsiteX10" fmla="*/ 128588 w 255269"/>
                <a:gd name="connsiteY10" fmla="*/ 81915 h 266700"/>
                <a:gd name="connsiteX11" fmla="*/ 178117 w 255269"/>
                <a:gd name="connsiteY11" fmla="*/ 0 h 266700"/>
                <a:gd name="connsiteX12" fmla="*/ 247650 w 255269"/>
                <a:gd name="connsiteY12" fmla="*/ 0 h 266700"/>
                <a:gd name="connsiteX13" fmla="*/ 163830 w 255269"/>
                <a:gd name="connsiteY13" fmla="*/ 127635 h 266700"/>
                <a:gd name="connsiteX14" fmla="*/ 255270 w 255269"/>
                <a:gd name="connsiteY14" fmla="*/ 26670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269" h="266700">
                  <a:moveTo>
                    <a:pt x="255270" y="266700"/>
                  </a:moveTo>
                  <a:lnTo>
                    <a:pt x="183832" y="266700"/>
                  </a:lnTo>
                  <a:lnTo>
                    <a:pt x="126682" y="174307"/>
                  </a:lnTo>
                  <a:lnTo>
                    <a:pt x="125730" y="174307"/>
                  </a:lnTo>
                  <a:lnTo>
                    <a:pt x="70485" y="266700"/>
                  </a:lnTo>
                  <a:lnTo>
                    <a:pt x="0" y="266700"/>
                  </a:lnTo>
                  <a:lnTo>
                    <a:pt x="91440" y="128588"/>
                  </a:lnTo>
                  <a:lnTo>
                    <a:pt x="6667" y="0"/>
                  </a:lnTo>
                  <a:lnTo>
                    <a:pt x="77152" y="0"/>
                  </a:lnTo>
                  <a:lnTo>
                    <a:pt x="127635" y="81915"/>
                  </a:lnTo>
                  <a:lnTo>
                    <a:pt x="128588" y="81915"/>
                  </a:lnTo>
                  <a:lnTo>
                    <a:pt x="178117" y="0"/>
                  </a:lnTo>
                  <a:lnTo>
                    <a:pt x="247650" y="0"/>
                  </a:lnTo>
                  <a:lnTo>
                    <a:pt x="163830" y="127635"/>
                  </a:lnTo>
                  <a:lnTo>
                    <a:pt x="255270" y="26670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8" name="Freihandform: Form 153">
              <a:extLst>
                <a:ext uri="{FF2B5EF4-FFF2-40B4-BE49-F238E27FC236}">
                  <a16:creationId xmlns:a16="http://schemas.microsoft.com/office/drawing/2014/main" id="{71F0FABB-571B-EE45-BBF5-1BD649E61A7A}"/>
                </a:ext>
              </a:extLst>
            </p:cNvPr>
            <p:cNvSpPr/>
            <p:nvPr/>
          </p:nvSpPr>
          <p:spPr>
            <a:xfrm>
              <a:off x="1669733" y="332795"/>
              <a:ext cx="75975" cy="93920"/>
            </a:xfrm>
            <a:custGeom>
              <a:avLst/>
              <a:gdLst>
                <a:gd name="connsiteX0" fmla="*/ 114317 w 225759"/>
                <a:gd name="connsiteY0" fmla="*/ 107632 h 279082"/>
                <a:gd name="connsiteX1" fmla="*/ 164799 w 225759"/>
                <a:gd name="connsiteY1" fmla="*/ 113347 h 279082"/>
                <a:gd name="connsiteX2" fmla="*/ 164799 w 225759"/>
                <a:gd name="connsiteY2" fmla="*/ 103822 h 279082"/>
                <a:gd name="connsiteX3" fmla="*/ 105744 w 225759"/>
                <a:gd name="connsiteY3" fmla="*/ 52388 h 279082"/>
                <a:gd name="connsiteX4" fmla="*/ 38117 w 225759"/>
                <a:gd name="connsiteY4" fmla="*/ 67628 h 279082"/>
                <a:gd name="connsiteX5" fmla="*/ 24782 w 225759"/>
                <a:gd name="connsiteY5" fmla="*/ 15240 h 279082"/>
                <a:gd name="connsiteX6" fmla="*/ 112412 w 225759"/>
                <a:gd name="connsiteY6" fmla="*/ 0 h 279082"/>
                <a:gd name="connsiteX7" fmla="*/ 225759 w 225759"/>
                <a:gd name="connsiteY7" fmla="*/ 102870 h 279082"/>
                <a:gd name="connsiteX8" fmla="*/ 225759 w 225759"/>
                <a:gd name="connsiteY8" fmla="*/ 273368 h 279082"/>
                <a:gd name="connsiteX9" fmla="*/ 166704 w 225759"/>
                <a:gd name="connsiteY9" fmla="*/ 273368 h 279082"/>
                <a:gd name="connsiteX10" fmla="*/ 166704 w 225759"/>
                <a:gd name="connsiteY10" fmla="*/ 244793 h 279082"/>
                <a:gd name="connsiteX11" fmla="*/ 165752 w 225759"/>
                <a:gd name="connsiteY11" fmla="*/ 244793 h 279082"/>
                <a:gd name="connsiteX12" fmla="*/ 87647 w 225759"/>
                <a:gd name="connsiteY12" fmla="*/ 279083 h 279082"/>
                <a:gd name="connsiteX13" fmla="*/ 17 w 225759"/>
                <a:gd name="connsiteY13" fmla="*/ 194310 h 279082"/>
                <a:gd name="connsiteX14" fmla="*/ 114317 w 225759"/>
                <a:gd name="connsiteY14" fmla="*/ 107632 h 279082"/>
                <a:gd name="connsiteX15" fmla="*/ 103839 w 225759"/>
                <a:gd name="connsiteY15" fmla="*/ 232410 h 279082"/>
                <a:gd name="connsiteX16" fmla="*/ 164799 w 225759"/>
                <a:gd name="connsiteY16" fmla="*/ 200025 h 279082"/>
                <a:gd name="connsiteX17" fmla="*/ 164799 w 225759"/>
                <a:gd name="connsiteY17" fmla="*/ 154305 h 279082"/>
                <a:gd name="connsiteX18" fmla="*/ 120984 w 225759"/>
                <a:gd name="connsiteY18" fmla="*/ 149543 h 279082"/>
                <a:gd name="connsiteX19" fmla="*/ 59072 w 225759"/>
                <a:gd name="connsiteY19" fmla="*/ 193358 h 279082"/>
                <a:gd name="connsiteX20" fmla="*/ 103839 w 225759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5759" h="279082">
                  <a:moveTo>
                    <a:pt x="114317" y="107632"/>
                  </a:moveTo>
                  <a:cubicBezTo>
                    <a:pt x="131462" y="107632"/>
                    <a:pt x="147654" y="108585"/>
                    <a:pt x="164799" y="113347"/>
                  </a:cubicBezTo>
                  <a:lnTo>
                    <a:pt x="164799" y="103822"/>
                  </a:lnTo>
                  <a:cubicBezTo>
                    <a:pt x="164799" y="69532"/>
                    <a:pt x="144797" y="52388"/>
                    <a:pt x="105744" y="52388"/>
                  </a:cubicBezTo>
                  <a:cubicBezTo>
                    <a:pt x="83837" y="52388"/>
                    <a:pt x="60024" y="57150"/>
                    <a:pt x="38117" y="67628"/>
                  </a:cubicBezTo>
                  <a:lnTo>
                    <a:pt x="24782" y="15240"/>
                  </a:lnTo>
                  <a:cubicBezTo>
                    <a:pt x="49547" y="5715"/>
                    <a:pt x="81932" y="0"/>
                    <a:pt x="112412" y="0"/>
                  </a:cubicBezTo>
                  <a:cubicBezTo>
                    <a:pt x="187659" y="0"/>
                    <a:pt x="225759" y="35243"/>
                    <a:pt x="225759" y="102870"/>
                  </a:cubicBezTo>
                  <a:lnTo>
                    <a:pt x="225759" y="273368"/>
                  </a:lnTo>
                  <a:lnTo>
                    <a:pt x="166704" y="273368"/>
                  </a:lnTo>
                  <a:lnTo>
                    <a:pt x="166704" y="244793"/>
                  </a:lnTo>
                  <a:lnTo>
                    <a:pt x="165752" y="244793"/>
                  </a:lnTo>
                  <a:cubicBezTo>
                    <a:pt x="142892" y="268605"/>
                    <a:pt x="119079" y="279083"/>
                    <a:pt x="87647" y="279083"/>
                  </a:cubicBezTo>
                  <a:cubicBezTo>
                    <a:pt x="34307" y="279083"/>
                    <a:pt x="17" y="245745"/>
                    <a:pt x="17" y="194310"/>
                  </a:cubicBezTo>
                  <a:cubicBezTo>
                    <a:pt x="-936" y="138113"/>
                    <a:pt x="39069" y="107632"/>
                    <a:pt x="114317" y="107632"/>
                  </a:cubicBezTo>
                  <a:close/>
                  <a:moveTo>
                    <a:pt x="103839" y="232410"/>
                  </a:moveTo>
                  <a:cubicBezTo>
                    <a:pt x="126699" y="232410"/>
                    <a:pt x="147654" y="220980"/>
                    <a:pt x="164799" y="200025"/>
                  </a:cubicBezTo>
                  <a:lnTo>
                    <a:pt x="164799" y="154305"/>
                  </a:lnTo>
                  <a:cubicBezTo>
                    <a:pt x="150512" y="150495"/>
                    <a:pt x="135272" y="149543"/>
                    <a:pt x="120984" y="149543"/>
                  </a:cubicBezTo>
                  <a:cubicBezTo>
                    <a:pt x="81932" y="149543"/>
                    <a:pt x="59072" y="164783"/>
                    <a:pt x="59072" y="193358"/>
                  </a:cubicBezTo>
                  <a:cubicBezTo>
                    <a:pt x="59072" y="217170"/>
                    <a:pt x="76217" y="232410"/>
                    <a:pt x="103839" y="23241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9" name="Freihandform: Form 154">
              <a:extLst>
                <a:ext uri="{FF2B5EF4-FFF2-40B4-BE49-F238E27FC236}">
                  <a16:creationId xmlns:a16="http://schemas.microsoft.com/office/drawing/2014/main" id="{6F35B898-AF9E-B24C-8095-1B2E00B5976C}"/>
                </a:ext>
              </a:extLst>
            </p:cNvPr>
            <p:cNvSpPr/>
            <p:nvPr/>
          </p:nvSpPr>
          <p:spPr>
            <a:xfrm>
              <a:off x="1772314" y="332795"/>
              <a:ext cx="77252" cy="91997"/>
            </a:xfrm>
            <a:custGeom>
              <a:avLst/>
              <a:gdLst>
                <a:gd name="connsiteX0" fmla="*/ 229553 w 229552"/>
                <a:gd name="connsiteY0" fmla="*/ 272415 h 273367"/>
                <a:gd name="connsiteX1" fmla="*/ 166688 w 229552"/>
                <a:gd name="connsiteY1" fmla="*/ 272415 h 273367"/>
                <a:gd name="connsiteX2" fmla="*/ 166688 w 229552"/>
                <a:gd name="connsiteY2" fmla="*/ 120015 h 273367"/>
                <a:gd name="connsiteX3" fmla="*/ 117157 w 229552"/>
                <a:gd name="connsiteY3" fmla="*/ 55245 h 273367"/>
                <a:gd name="connsiteX4" fmla="*/ 61913 w 229552"/>
                <a:gd name="connsiteY4" fmla="*/ 120015 h 273367"/>
                <a:gd name="connsiteX5" fmla="*/ 61913 w 229552"/>
                <a:gd name="connsiteY5" fmla="*/ 273368 h 273367"/>
                <a:gd name="connsiteX6" fmla="*/ 0 w 229552"/>
                <a:gd name="connsiteY6" fmla="*/ 273368 h 273367"/>
                <a:gd name="connsiteX7" fmla="*/ 0 w 229552"/>
                <a:gd name="connsiteY7" fmla="*/ 6668 h 273367"/>
                <a:gd name="connsiteX8" fmla="*/ 61913 w 229552"/>
                <a:gd name="connsiteY8" fmla="*/ 6668 h 273367"/>
                <a:gd name="connsiteX9" fmla="*/ 61913 w 229552"/>
                <a:gd name="connsiteY9" fmla="*/ 39053 h 273367"/>
                <a:gd name="connsiteX10" fmla="*/ 62865 w 229552"/>
                <a:gd name="connsiteY10" fmla="*/ 39053 h 273367"/>
                <a:gd name="connsiteX11" fmla="*/ 140970 w 229552"/>
                <a:gd name="connsiteY11" fmla="*/ 0 h 273367"/>
                <a:gd name="connsiteX12" fmla="*/ 228600 w 229552"/>
                <a:gd name="connsiteY12" fmla="*/ 107632 h 273367"/>
                <a:gd name="connsiteX13" fmla="*/ 228600 w 229552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273367">
                  <a:moveTo>
                    <a:pt x="229553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7" y="55245"/>
                    <a:pt x="117157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7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0" name="Freihandform: Form 155">
              <a:extLst>
                <a:ext uri="{FF2B5EF4-FFF2-40B4-BE49-F238E27FC236}">
                  <a16:creationId xmlns:a16="http://schemas.microsoft.com/office/drawing/2014/main" id="{F31686E7-1238-1D42-9AAE-AEFC064F817E}"/>
                </a:ext>
              </a:extLst>
            </p:cNvPr>
            <p:cNvSpPr/>
            <p:nvPr/>
          </p:nvSpPr>
          <p:spPr>
            <a:xfrm>
              <a:off x="1871684" y="293688"/>
              <a:ext cx="83663" cy="133347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3 w 248602"/>
                <a:gd name="connsiteY5" fmla="*/ 0 h 396239"/>
                <a:gd name="connsiteX6" fmla="*/ 248603 w 248602"/>
                <a:gd name="connsiteY6" fmla="*/ 389573 h 396239"/>
                <a:gd name="connsiteX7" fmla="*/ 187643 w 248602"/>
                <a:gd name="connsiteY7" fmla="*/ 389573 h 396239"/>
                <a:gd name="connsiteX8" fmla="*/ 187643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1913 w 248602"/>
                <a:gd name="connsiteY12" fmla="*/ 255270 h 396239"/>
                <a:gd name="connsiteX13" fmla="*/ 123825 w 248602"/>
                <a:gd name="connsiteY13" fmla="*/ 340995 h 396239"/>
                <a:gd name="connsiteX14" fmla="*/ 187643 w 248602"/>
                <a:gd name="connsiteY14" fmla="*/ 305753 h 396239"/>
                <a:gd name="connsiteX15" fmla="*/ 187643 w 248602"/>
                <a:gd name="connsiteY15" fmla="*/ 207645 h 396239"/>
                <a:gd name="connsiteX16" fmla="*/ 123825 w 248602"/>
                <a:gd name="connsiteY16" fmla="*/ 172402 h 396239"/>
                <a:gd name="connsiteX17" fmla="*/ 61913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3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3" y="0"/>
                  </a:lnTo>
                  <a:lnTo>
                    <a:pt x="248603" y="389573"/>
                  </a:lnTo>
                  <a:lnTo>
                    <a:pt x="187643" y="389573"/>
                  </a:lnTo>
                  <a:lnTo>
                    <a:pt x="187643" y="358140"/>
                  </a:lnTo>
                  <a:lnTo>
                    <a:pt x="186690" y="358140"/>
                  </a:lnTo>
                  <a:cubicBezTo>
                    <a:pt x="167640" y="381953"/>
                    <a:pt x="140018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1913" y="255270"/>
                  </a:moveTo>
                  <a:cubicBezTo>
                    <a:pt x="61913" y="309563"/>
                    <a:pt x="84772" y="340995"/>
                    <a:pt x="123825" y="340995"/>
                  </a:cubicBezTo>
                  <a:cubicBezTo>
                    <a:pt x="147638" y="340995"/>
                    <a:pt x="167640" y="329565"/>
                    <a:pt x="187643" y="305753"/>
                  </a:cubicBezTo>
                  <a:lnTo>
                    <a:pt x="187643" y="207645"/>
                  </a:lnTo>
                  <a:cubicBezTo>
                    <a:pt x="169545" y="183833"/>
                    <a:pt x="149543" y="172402"/>
                    <a:pt x="123825" y="172402"/>
                  </a:cubicBezTo>
                  <a:cubicBezTo>
                    <a:pt x="82868" y="172402"/>
                    <a:pt x="61913" y="201930"/>
                    <a:pt x="61913" y="25527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1" name="Freihandform: Form 156">
              <a:extLst>
                <a:ext uri="{FF2B5EF4-FFF2-40B4-BE49-F238E27FC236}">
                  <a16:creationId xmlns:a16="http://schemas.microsoft.com/office/drawing/2014/main" id="{9573ACD1-98CF-3D47-8F2D-806BC94B7645}"/>
                </a:ext>
              </a:extLst>
            </p:cNvPr>
            <p:cNvSpPr/>
            <p:nvPr/>
          </p:nvSpPr>
          <p:spPr>
            <a:xfrm>
              <a:off x="1978106" y="332795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7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3" y="264795"/>
                    <a:pt x="172402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90488" y="50482"/>
                    <a:pt x="67627" y="74295"/>
                    <a:pt x="62865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2" name="Freihandform: Form 157">
              <a:extLst>
                <a:ext uri="{FF2B5EF4-FFF2-40B4-BE49-F238E27FC236}">
                  <a16:creationId xmlns:a16="http://schemas.microsoft.com/office/drawing/2014/main" id="{5833A8CA-68BA-1D42-ADB9-DD476590B3FA}"/>
                </a:ext>
              </a:extLst>
            </p:cNvPr>
            <p:cNvSpPr/>
            <p:nvPr/>
          </p:nvSpPr>
          <p:spPr>
            <a:xfrm>
              <a:off x="2083566" y="332713"/>
              <a:ext cx="53852" cy="91758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3" name="Freihandform: Form 158">
              <a:extLst>
                <a:ext uri="{FF2B5EF4-FFF2-40B4-BE49-F238E27FC236}">
                  <a16:creationId xmlns:a16="http://schemas.microsoft.com/office/drawing/2014/main" id="{38CDB2DE-A029-F143-A449-BDAACA6CB6BE}"/>
                </a:ext>
              </a:extLst>
            </p:cNvPr>
            <p:cNvSpPr/>
            <p:nvPr/>
          </p:nvSpPr>
          <p:spPr>
            <a:xfrm>
              <a:off x="2150561" y="359721"/>
              <a:ext cx="43915" cy="19874"/>
            </a:xfrm>
            <a:custGeom>
              <a:avLst/>
              <a:gdLst>
                <a:gd name="connsiteX0" fmla="*/ 130493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3 w 130492"/>
                <a:gd name="connsiteY3" fmla="*/ 0 h 59055"/>
                <a:gd name="connsiteX4" fmla="*/ 130493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3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3" y="0"/>
                  </a:lnTo>
                  <a:lnTo>
                    <a:pt x="130493" y="5905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2" name="Freihandform: Form 159">
              <a:extLst>
                <a:ext uri="{FF2B5EF4-FFF2-40B4-BE49-F238E27FC236}">
                  <a16:creationId xmlns:a16="http://schemas.microsoft.com/office/drawing/2014/main" id="{2E3EBA2D-AAD7-5F44-A166-ABBB3A44348D}"/>
                </a:ext>
              </a:extLst>
            </p:cNvPr>
            <p:cNvSpPr/>
            <p:nvPr/>
          </p:nvSpPr>
          <p:spPr>
            <a:xfrm>
              <a:off x="2221081" y="300420"/>
              <a:ext cx="97126" cy="126295"/>
            </a:xfrm>
            <a:custGeom>
              <a:avLst/>
              <a:gdLst>
                <a:gd name="connsiteX0" fmla="*/ 288607 w 288607"/>
                <a:gd name="connsiteY0" fmla="*/ 222885 h 375284"/>
                <a:gd name="connsiteX1" fmla="*/ 143827 w 288607"/>
                <a:gd name="connsiteY1" fmla="*/ 375285 h 375284"/>
                <a:gd name="connsiteX2" fmla="*/ 0 w 288607"/>
                <a:gd name="connsiteY2" fmla="*/ 222885 h 375284"/>
                <a:gd name="connsiteX3" fmla="*/ 0 w 288607"/>
                <a:gd name="connsiteY3" fmla="*/ 0 h 375284"/>
                <a:gd name="connsiteX4" fmla="*/ 66675 w 288607"/>
                <a:gd name="connsiteY4" fmla="*/ 0 h 375284"/>
                <a:gd name="connsiteX5" fmla="*/ 66675 w 288607"/>
                <a:gd name="connsiteY5" fmla="*/ 219075 h 375284"/>
                <a:gd name="connsiteX6" fmla="*/ 144780 w 288607"/>
                <a:gd name="connsiteY6" fmla="*/ 312420 h 375284"/>
                <a:gd name="connsiteX7" fmla="*/ 220980 w 288607"/>
                <a:gd name="connsiteY7" fmla="*/ 219075 h 375284"/>
                <a:gd name="connsiteX8" fmla="*/ 220980 w 288607"/>
                <a:gd name="connsiteY8" fmla="*/ 0 h 375284"/>
                <a:gd name="connsiteX9" fmla="*/ 287655 w 288607"/>
                <a:gd name="connsiteY9" fmla="*/ 0 h 375284"/>
                <a:gd name="connsiteX10" fmla="*/ 287655 w 288607"/>
                <a:gd name="connsiteY10" fmla="*/ 222885 h 37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8607" h="375284">
                  <a:moveTo>
                    <a:pt x="288607" y="222885"/>
                  </a:moveTo>
                  <a:cubicBezTo>
                    <a:pt x="288607" y="311468"/>
                    <a:pt x="242888" y="375285"/>
                    <a:pt x="143827" y="375285"/>
                  </a:cubicBezTo>
                  <a:cubicBezTo>
                    <a:pt x="45720" y="375285"/>
                    <a:pt x="0" y="312420"/>
                    <a:pt x="0" y="222885"/>
                  </a:cubicBezTo>
                  <a:lnTo>
                    <a:pt x="0" y="0"/>
                  </a:lnTo>
                  <a:lnTo>
                    <a:pt x="66675" y="0"/>
                  </a:lnTo>
                  <a:lnTo>
                    <a:pt x="66675" y="219075"/>
                  </a:lnTo>
                  <a:cubicBezTo>
                    <a:pt x="66675" y="274320"/>
                    <a:pt x="90488" y="312420"/>
                    <a:pt x="144780" y="312420"/>
                  </a:cubicBezTo>
                  <a:cubicBezTo>
                    <a:pt x="199073" y="312420"/>
                    <a:pt x="220980" y="275272"/>
                    <a:pt x="220980" y="219075"/>
                  </a:cubicBezTo>
                  <a:lnTo>
                    <a:pt x="220980" y="0"/>
                  </a:lnTo>
                  <a:lnTo>
                    <a:pt x="287655" y="0"/>
                  </a:lnTo>
                  <a:lnTo>
                    <a:pt x="287655" y="22288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3" name="Freihandform: Form 160">
              <a:extLst>
                <a:ext uri="{FF2B5EF4-FFF2-40B4-BE49-F238E27FC236}">
                  <a16:creationId xmlns:a16="http://schemas.microsoft.com/office/drawing/2014/main" id="{CB811BC1-B517-F04A-82E8-C60B78A199D1}"/>
                </a:ext>
              </a:extLst>
            </p:cNvPr>
            <p:cNvSpPr/>
            <p:nvPr/>
          </p:nvSpPr>
          <p:spPr>
            <a:xfrm>
              <a:off x="2346415" y="332795"/>
              <a:ext cx="76931" cy="9199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8 h 273367"/>
                <a:gd name="connsiteX6" fmla="*/ 0 w 228600"/>
                <a:gd name="connsiteY6" fmla="*/ 273368 h 273367"/>
                <a:gd name="connsiteX7" fmla="*/ 0 w 228600"/>
                <a:gd name="connsiteY7" fmla="*/ 6668 h 273367"/>
                <a:gd name="connsiteX8" fmla="*/ 61913 w 228600"/>
                <a:gd name="connsiteY8" fmla="*/ 6668 h 273367"/>
                <a:gd name="connsiteX9" fmla="*/ 61913 w 228600"/>
                <a:gd name="connsiteY9" fmla="*/ 39053 h 273367"/>
                <a:gd name="connsiteX10" fmla="*/ 62865 w 228600"/>
                <a:gd name="connsiteY10" fmla="*/ 39053 h 273367"/>
                <a:gd name="connsiteX11" fmla="*/ 140970 w 228600"/>
                <a:gd name="connsiteY11" fmla="*/ 0 h 273367"/>
                <a:gd name="connsiteX12" fmla="*/ 228600 w 228600"/>
                <a:gd name="connsiteY12" fmla="*/ 107632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8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4" name="Freihandform: Form 161">
              <a:extLst>
                <a:ext uri="{FF2B5EF4-FFF2-40B4-BE49-F238E27FC236}">
                  <a16:creationId xmlns:a16="http://schemas.microsoft.com/office/drawing/2014/main" id="{E2703D52-5297-3C48-B86D-DCFEA836ACA9}"/>
                </a:ext>
              </a:extLst>
            </p:cNvPr>
            <p:cNvSpPr/>
            <p:nvPr/>
          </p:nvSpPr>
          <p:spPr>
            <a:xfrm>
              <a:off x="2447067" y="294971"/>
              <a:ext cx="26605" cy="129501"/>
            </a:xfrm>
            <a:custGeom>
              <a:avLst/>
              <a:gdLst>
                <a:gd name="connsiteX0" fmla="*/ 79057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7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7" y="38100"/>
                  </a:moveTo>
                  <a:cubicBezTo>
                    <a:pt x="79057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7" y="16193"/>
                    <a:pt x="79057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5" name="Freihandform: Form 162">
              <a:extLst>
                <a:ext uri="{FF2B5EF4-FFF2-40B4-BE49-F238E27FC236}">
                  <a16:creationId xmlns:a16="http://schemas.microsoft.com/office/drawing/2014/main" id="{DCA81DDD-FB1B-B648-8F82-E70860C4CE4D}"/>
                </a:ext>
              </a:extLst>
            </p:cNvPr>
            <p:cNvSpPr/>
            <p:nvPr/>
          </p:nvSpPr>
          <p:spPr>
            <a:xfrm>
              <a:off x="2488418" y="335039"/>
              <a:ext cx="87189" cy="89753"/>
            </a:xfrm>
            <a:custGeom>
              <a:avLst/>
              <a:gdLst>
                <a:gd name="connsiteX0" fmla="*/ 259080 w 259079"/>
                <a:gd name="connsiteY0" fmla="*/ 0 h 266700"/>
                <a:gd name="connsiteX1" fmla="*/ 161925 w 259079"/>
                <a:gd name="connsiteY1" fmla="*/ 266700 h 266700"/>
                <a:gd name="connsiteX2" fmla="*/ 97155 w 259079"/>
                <a:gd name="connsiteY2" fmla="*/ 266700 h 266700"/>
                <a:gd name="connsiteX3" fmla="*/ 0 w 259079"/>
                <a:gd name="connsiteY3" fmla="*/ 0 h 266700"/>
                <a:gd name="connsiteX4" fmla="*/ 68580 w 259079"/>
                <a:gd name="connsiteY4" fmla="*/ 0 h 266700"/>
                <a:gd name="connsiteX5" fmla="*/ 129540 w 259079"/>
                <a:gd name="connsiteY5" fmla="*/ 193358 h 266700"/>
                <a:gd name="connsiteX6" fmla="*/ 130492 w 259079"/>
                <a:gd name="connsiteY6" fmla="*/ 193358 h 266700"/>
                <a:gd name="connsiteX7" fmla="*/ 191452 w 259079"/>
                <a:gd name="connsiteY7" fmla="*/ 0 h 266700"/>
                <a:gd name="connsiteX8" fmla="*/ 259080 w 259079"/>
                <a:gd name="connsiteY8" fmla="*/ 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079" h="266700">
                  <a:moveTo>
                    <a:pt x="259080" y="0"/>
                  </a:moveTo>
                  <a:lnTo>
                    <a:pt x="161925" y="266700"/>
                  </a:lnTo>
                  <a:lnTo>
                    <a:pt x="97155" y="266700"/>
                  </a:lnTo>
                  <a:lnTo>
                    <a:pt x="0" y="0"/>
                  </a:lnTo>
                  <a:lnTo>
                    <a:pt x="68580" y="0"/>
                  </a:lnTo>
                  <a:lnTo>
                    <a:pt x="129540" y="193358"/>
                  </a:lnTo>
                  <a:lnTo>
                    <a:pt x="130492" y="193358"/>
                  </a:lnTo>
                  <a:lnTo>
                    <a:pt x="191452" y="0"/>
                  </a:lnTo>
                  <a:lnTo>
                    <a:pt x="259080" y="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6" name="Freihandform: Form 163">
              <a:extLst>
                <a:ext uri="{FF2B5EF4-FFF2-40B4-BE49-F238E27FC236}">
                  <a16:creationId xmlns:a16="http://schemas.microsoft.com/office/drawing/2014/main" id="{01936875-CBF0-F349-804D-4C37C944AB17}"/>
                </a:ext>
              </a:extLst>
            </p:cNvPr>
            <p:cNvSpPr/>
            <p:nvPr/>
          </p:nvSpPr>
          <p:spPr>
            <a:xfrm>
              <a:off x="2585223" y="332795"/>
              <a:ext cx="81739" cy="93920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8 w 242887"/>
                <a:gd name="connsiteY6" fmla="*/ 225743 h 279082"/>
                <a:gd name="connsiteX7" fmla="*/ 198120 w 242887"/>
                <a:gd name="connsiteY7" fmla="*/ 194310 h 279082"/>
                <a:gd name="connsiteX8" fmla="*/ 237173 w 242887"/>
                <a:gd name="connsiteY8" fmla="*/ 235268 h 279082"/>
                <a:gd name="connsiteX9" fmla="*/ 132398 w 242887"/>
                <a:gd name="connsiteY9" fmla="*/ 279083 h 279082"/>
                <a:gd name="connsiteX10" fmla="*/ 62865 w 242887"/>
                <a:gd name="connsiteY10" fmla="*/ 115253 h 279082"/>
                <a:gd name="connsiteX11" fmla="*/ 183833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3" y="201930"/>
                    <a:pt x="94298" y="225743"/>
                    <a:pt x="132398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3" y="235268"/>
                  </a:lnTo>
                  <a:cubicBezTo>
                    <a:pt x="206693" y="264795"/>
                    <a:pt x="173355" y="279083"/>
                    <a:pt x="132398" y="279083"/>
                  </a:cubicBezTo>
                  <a:close/>
                  <a:moveTo>
                    <a:pt x="62865" y="115253"/>
                  </a:moveTo>
                  <a:lnTo>
                    <a:pt x="183833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7" name="Freihandform: Form 165">
              <a:extLst>
                <a:ext uri="{FF2B5EF4-FFF2-40B4-BE49-F238E27FC236}">
                  <a16:creationId xmlns:a16="http://schemas.microsoft.com/office/drawing/2014/main" id="{92C51272-86B6-4B48-A4AE-D472CA82B923}"/>
                </a:ext>
              </a:extLst>
            </p:cNvPr>
            <p:cNvSpPr/>
            <p:nvPr/>
          </p:nvSpPr>
          <p:spPr>
            <a:xfrm>
              <a:off x="2690683" y="332713"/>
              <a:ext cx="53852" cy="91758"/>
            </a:xfrm>
            <a:custGeom>
              <a:avLst/>
              <a:gdLst>
                <a:gd name="connsiteX0" fmla="*/ 160020 w 160019"/>
                <a:gd name="connsiteY0" fmla="*/ 5005 h 272657"/>
                <a:gd name="connsiteX1" fmla="*/ 150495 w 160019"/>
                <a:gd name="connsiteY1" fmla="*/ 68823 h 272657"/>
                <a:gd name="connsiteX2" fmla="*/ 116205 w 160019"/>
                <a:gd name="connsiteY2" fmla="*/ 60250 h 272657"/>
                <a:gd name="connsiteX3" fmla="*/ 61913 w 160019"/>
                <a:gd name="connsiteY3" fmla="*/ 135498 h 272657"/>
                <a:gd name="connsiteX4" fmla="*/ 61913 w 160019"/>
                <a:gd name="connsiteY4" fmla="*/ 272658 h 272657"/>
                <a:gd name="connsiteX5" fmla="*/ 0 w 160019"/>
                <a:gd name="connsiteY5" fmla="*/ 272658 h 272657"/>
                <a:gd name="connsiteX6" fmla="*/ 0 w 160019"/>
                <a:gd name="connsiteY6" fmla="*/ 5958 h 272657"/>
                <a:gd name="connsiteX7" fmla="*/ 60960 w 160019"/>
                <a:gd name="connsiteY7" fmla="*/ 5958 h 272657"/>
                <a:gd name="connsiteX8" fmla="*/ 60960 w 160019"/>
                <a:gd name="connsiteY8" fmla="*/ 40248 h 272657"/>
                <a:gd name="connsiteX9" fmla="*/ 61913 w 160019"/>
                <a:gd name="connsiteY9" fmla="*/ 40248 h 272657"/>
                <a:gd name="connsiteX10" fmla="*/ 131445 w 160019"/>
                <a:gd name="connsiteY10" fmla="*/ 243 h 272657"/>
                <a:gd name="connsiteX11" fmla="*/ 160020 w 160019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19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8" name="Freihandform: Form 166">
              <a:extLst>
                <a:ext uri="{FF2B5EF4-FFF2-40B4-BE49-F238E27FC236}">
                  <a16:creationId xmlns:a16="http://schemas.microsoft.com/office/drawing/2014/main" id="{2C3A0B47-9D82-FE45-9457-BF81CD2FA7A6}"/>
                </a:ext>
              </a:extLst>
            </p:cNvPr>
            <p:cNvSpPr/>
            <p:nvPr/>
          </p:nvSpPr>
          <p:spPr>
            <a:xfrm>
              <a:off x="2754472" y="332474"/>
              <a:ext cx="69238" cy="94240"/>
            </a:xfrm>
            <a:custGeom>
              <a:avLst/>
              <a:gdLst>
                <a:gd name="connsiteX0" fmla="*/ 29527 w 205739"/>
                <a:gd name="connsiteY0" fmla="*/ 198120 h 280034"/>
                <a:gd name="connsiteX1" fmla="*/ 104775 w 205739"/>
                <a:gd name="connsiteY1" fmla="*/ 227647 h 280034"/>
                <a:gd name="connsiteX2" fmla="*/ 143827 w 205739"/>
                <a:gd name="connsiteY2" fmla="*/ 200978 h 280034"/>
                <a:gd name="connsiteX3" fmla="*/ 10477 w 205739"/>
                <a:gd name="connsiteY3" fmla="*/ 82868 h 280034"/>
                <a:gd name="connsiteX4" fmla="*/ 111442 w 205739"/>
                <a:gd name="connsiteY4" fmla="*/ 0 h 280034"/>
                <a:gd name="connsiteX5" fmla="*/ 203835 w 205739"/>
                <a:gd name="connsiteY5" fmla="*/ 27622 h 280034"/>
                <a:gd name="connsiteX6" fmla="*/ 174307 w 205739"/>
                <a:gd name="connsiteY6" fmla="*/ 76200 h 280034"/>
                <a:gd name="connsiteX7" fmla="*/ 110490 w 205739"/>
                <a:gd name="connsiteY7" fmla="*/ 52387 h 280034"/>
                <a:gd name="connsiteX8" fmla="*/ 72390 w 205739"/>
                <a:gd name="connsiteY8" fmla="*/ 77153 h 280034"/>
                <a:gd name="connsiteX9" fmla="*/ 205740 w 205739"/>
                <a:gd name="connsiteY9" fmla="*/ 195262 h 280034"/>
                <a:gd name="connsiteX10" fmla="*/ 102870 w 205739"/>
                <a:gd name="connsiteY10" fmla="*/ 280035 h 280034"/>
                <a:gd name="connsiteX11" fmla="*/ 0 w 205739"/>
                <a:gd name="connsiteY11" fmla="*/ 247650 h 280034"/>
                <a:gd name="connsiteX12" fmla="*/ 29527 w 205739"/>
                <a:gd name="connsiteY12" fmla="*/ 198120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39" h="280034">
                  <a:moveTo>
                    <a:pt x="29527" y="198120"/>
                  </a:moveTo>
                  <a:cubicBezTo>
                    <a:pt x="56197" y="218122"/>
                    <a:pt x="80963" y="227647"/>
                    <a:pt x="104775" y="227647"/>
                  </a:cubicBezTo>
                  <a:cubicBezTo>
                    <a:pt x="127635" y="227647"/>
                    <a:pt x="143827" y="217170"/>
                    <a:pt x="143827" y="200978"/>
                  </a:cubicBezTo>
                  <a:cubicBezTo>
                    <a:pt x="143827" y="155258"/>
                    <a:pt x="10477" y="171450"/>
                    <a:pt x="10477" y="82868"/>
                  </a:cubicBezTo>
                  <a:cubicBezTo>
                    <a:pt x="10477" y="33338"/>
                    <a:pt x="51435" y="0"/>
                    <a:pt x="111442" y="0"/>
                  </a:cubicBezTo>
                  <a:cubicBezTo>
                    <a:pt x="143827" y="0"/>
                    <a:pt x="175260" y="9525"/>
                    <a:pt x="203835" y="27622"/>
                  </a:cubicBezTo>
                  <a:lnTo>
                    <a:pt x="174307" y="76200"/>
                  </a:lnTo>
                  <a:cubicBezTo>
                    <a:pt x="151447" y="60960"/>
                    <a:pt x="130492" y="52387"/>
                    <a:pt x="110490" y="52387"/>
                  </a:cubicBezTo>
                  <a:cubicBezTo>
                    <a:pt x="87630" y="52387"/>
                    <a:pt x="72390" y="61912"/>
                    <a:pt x="72390" y="77153"/>
                  </a:cubicBezTo>
                  <a:cubicBezTo>
                    <a:pt x="72390" y="120968"/>
                    <a:pt x="205740" y="105728"/>
                    <a:pt x="205740" y="195262"/>
                  </a:cubicBezTo>
                  <a:cubicBezTo>
                    <a:pt x="205740" y="245745"/>
                    <a:pt x="164782" y="280035"/>
                    <a:pt x="102870" y="280035"/>
                  </a:cubicBezTo>
                  <a:cubicBezTo>
                    <a:pt x="67627" y="280035"/>
                    <a:pt x="31432" y="268605"/>
                    <a:pt x="0" y="247650"/>
                  </a:cubicBezTo>
                  <a:lnTo>
                    <a:pt x="29527" y="19812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9" name="Freihandform: Form 168">
              <a:extLst>
                <a:ext uri="{FF2B5EF4-FFF2-40B4-BE49-F238E27FC236}">
                  <a16:creationId xmlns:a16="http://schemas.microsoft.com/office/drawing/2014/main" id="{FD97DAD5-B085-5D44-BE42-8F3B9EE9F595}"/>
                </a:ext>
              </a:extLst>
            </p:cNvPr>
            <p:cNvSpPr/>
            <p:nvPr/>
          </p:nvSpPr>
          <p:spPr>
            <a:xfrm>
              <a:off x="2843264" y="294971"/>
              <a:ext cx="26605" cy="129501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3 w 79057"/>
                <a:gd name="connsiteY1" fmla="*/ 76200 h 384810"/>
                <a:gd name="connsiteX2" fmla="*/ 0 w 79057"/>
                <a:gd name="connsiteY2" fmla="*/ 38100 h 384810"/>
                <a:gd name="connsiteX3" fmla="*/ 39053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3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3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0" name="Freihandform: Form 169">
              <a:extLst>
                <a:ext uri="{FF2B5EF4-FFF2-40B4-BE49-F238E27FC236}">
                  <a16:creationId xmlns:a16="http://schemas.microsoft.com/office/drawing/2014/main" id="{D8ECE762-73AE-2C47-9441-EA7230658360}"/>
                </a:ext>
              </a:extLst>
            </p:cNvPr>
            <p:cNvSpPr/>
            <p:nvPr/>
          </p:nvSpPr>
          <p:spPr>
            <a:xfrm>
              <a:off x="2884935" y="306189"/>
              <a:ext cx="55775" cy="120525"/>
            </a:xfrm>
            <a:custGeom>
              <a:avLst/>
              <a:gdLst>
                <a:gd name="connsiteX0" fmla="*/ 165735 w 165735"/>
                <a:gd name="connsiteY0" fmla="*/ 295275 h 358139"/>
                <a:gd name="connsiteX1" fmla="*/ 165735 w 165735"/>
                <a:gd name="connsiteY1" fmla="*/ 348615 h 358139"/>
                <a:gd name="connsiteX2" fmla="*/ 113348 w 165735"/>
                <a:gd name="connsiteY2" fmla="*/ 358140 h 358139"/>
                <a:gd name="connsiteX3" fmla="*/ 40958 w 165735"/>
                <a:gd name="connsiteY3" fmla="*/ 282892 h 358139"/>
                <a:gd name="connsiteX4" fmla="*/ 40958 w 165735"/>
                <a:gd name="connsiteY4" fmla="*/ 137160 h 358139"/>
                <a:gd name="connsiteX5" fmla="*/ 0 w 165735"/>
                <a:gd name="connsiteY5" fmla="*/ 137160 h 358139"/>
                <a:gd name="connsiteX6" fmla="*/ 0 w 165735"/>
                <a:gd name="connsiteY6" fmla="*/ 85725 h 358139"/>
                <a:gd name="connsiteX7" fmla="*/ 40005 w 165735"/>
                <a:gd name="connsiteY7" fmla="*/ 85725 h 358139"/>
                <a:gd name="connsiteX8" fmla="*/ 40005 w 165735"/>
                <a:gd name="connsiteY8" fmla="*/ 13335 h 358139"/>
                <a:gd name="connsiteX9" fmla="*/ 101918 w 165735"/>
                <a:gd name="connsiteY9" fmla="*/ 0 h 358139"/>
                <a:gd name="connsiteX10" fmla="*/ 101918 w 165735"/>
                <a:gd name="connsiteY10" fmla="*/ 86677 h 358139"/>
                <a:gd name="connsiteX11" fmla="*/ 165735 w 165735"/>
                <a:gd name="connsiteY11" fmla="*/ 86677 h 358139"/>
                <a:gd name="connsiteX12" fmla="*/ 165735 w 165735"/>
                <a:gd name="connsiteY12" fmla="*/ 138113 h 358139"/>
                <a:gd name="connsiteX13" fmla="*/ 101918 w 165735"/>
                <a:gd name="connsiteY13" fmla="*/ 138113 h 358139"/>
                <a:gd name="connsiteX14" fmla="*/ 101918 w 165735"/>
                <a:gd name="connsiteY14" fmla="*/ 269558 h 358139"/>
                <a:gd name="connsiteX15" fmla="*/ 130493 w 165735"/>
                <a:gd name="connsiteY15" fmla="*/ 304800 h 358139"/>
                <a:gd name="connsiteX16" fmla="*/ 165735 w 165735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5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8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3"/>
                    <a:pt x="110490" y="304800"/>
                    <a:pt x="130493" y="304800"/>
                  </a:cubicBezTo>
                  <a:cubicBezTo>
                    <a:pt x="141923" y="303848"/>
                    <a:pt x="155258" y="300038"/>
                    <a:pt x="165735" y="29527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268398A3-39FF-4648-9FD9-E1F75E54D12C}"/>
                </a:ext>
              </a:extLst>
            </p:cNvPr>
            <p:cNvSpPr/>
            <p:nvPr/>
          </p:nvSpPr>
          <p:spPr>
            <a:xfrm>
              <a:off x="2957058" y="296573"/>
              <a:ext cx="75970" cy="130142"/>
            </a:xfrm>
            <a:custGeom>
              <a:avLst/>
              <a:gdLst>
                <a:gd name="connsiteX0" fmla="*/ 114300 w 225742"/>
                <a:gd name="connsiteY0" fmla="*/ 215265 h 386714"/>
                <a:gd name="connsiteX1" fmla="*/ 164783 w 225742"/>
                <a:gd name="connsiteY1" fmla="*/ 220980 h 386714"/>
                <a:gd name="connsiteX2" fmla="*/ 164783 w 225742"/>
                <a:gd name="connsiteY2" fmla="*/ 211455 h 386714"/>
                <a:gd name="connsiteX3" fmla="*/ 105728 w 225742"/>
                <a:gd name="connsiteY3" fmla="*/ 160020 h 386714"/>
                <a:gd name="connsiteX4" fmla="*/ 38100 w 225742"/>
                <a:gd name="connsiteY4" fmla="*/ 175260 h 386714"/>
                <a:gd name="connsiteX5" fmla="*/ 24765 w 225742"/>
                <a:gd name="connsiteY5" fmla="*/ 122873 h 386714"/>
                <a:gd name="connsiteX6" fmla="*/ 112395 w 225742"/>
                <a:gd name="connsiteY6" fmla="*/ 107632 h 386714"/>
                <a:gd name="connsiteX7" fmla="*/ 225743 w 225742"/>
                <a:gd name="connsiteY7" fmla="*/ 210502 h 386714"/>
                <a:gd name="connsiteX8" fmla="*/ 225743 w 225742"/>
                <a:gd name="connsiteY8" fmla="*/ 381000 h 386714"/>
                <a:gd name="connsiteX9" fmla="*/ 166688 w 225742"/>
                <a:gd name="connsiteY9" fmla="*/ 381000 h 386714"/>
                <a:gd name="connsiteX10" fmla="*/ 166688 w 225742"/>
                <a:gd name="connsiteY10" fmla="*/ 352425 h 386714"/>
                <a:gd name="connsiteX11" fmla="*/ 165735 w 225742"/>
                <a:gd name="connsiteY11" fmla="*/ 352425 h 386714"/>
                <a:gd name="connsiteX12" fmla="*/ 87630 w 225742"/>
                <a:gd name="connsiteY12" fmla="*/ 386715 h 386714"/>
                <a:gd name="connsiteX13" fmla="*/ 0 w 225742"/>
                <a:gd name="connsiteY13" fmla="*/ 301942 h 386714"/>
                <a:gd name="connsiteX14" fmla="*/ 114300 w 225742"/>
                <a:gd name="connsiteY14" fmla="*/ 215265 h 386714"/>
                <a:gd name="connsiteX15" fmla="*/ 63818 w 225742"/>
                <a:gd name="connsiteY15" fmla="*/ 72390 h 386714"/>
                <a:gd name="connsiteX16" fmla="*/ 26670 w 225742"/>
                <a:gd name="connsiteY16" fmla="*/ 36195 h 386714"/>
                <a:gd name="connsiteX17" fmla="*/ 63818 w 225742"/>
                <a:gd name="connsiteY17" fmla="*/ 0 h 386714"/>
                <a:gd name="connsiteX18" fmla="*/ 100965 w 225742"/>
                <a:gd name="connsiteY18" fmla="*/ 36195 h 386714"/>
                <a:gd name="connsiteX19" fmla="*/ 63818 w 225742"/>
                <a:gd name="connsiteY19" fmla="*/ 72390 h 386714"/>
                <a:gd name="connsiteX20" fmla="*/ 103823 w 225742"/>
                <a:gd name="connsiteY20" fmla="*/ 340042 h 386714"/>
                <a:gd name="connsiteX21" fmla="*/ 164783 w 225742"/>
                <a:gd name="connsiteY21" fmla="*/ 307658 h 386714"/>
                <a:gd name="connsiteX22" fmla="*/ 164783 w 225742"/>
                <a:gd name="connsiteY22" fmla="*/ 261938 h 386714"/>
                <a:gd name="connsiteX23" fmla="*/ 120968 w 225742"/>
                <a:gd name="connsiteY23" fmla="*/ 257175 h 386714"/>
                <a:gd name="connsiteX24" fmla="*/ 59055 w 225742"/>
                <a:gd name="connsiteY24" fmla="*/ 300990 h 386714"/>
                <a:gd name="connsiteX25" fmla="*/ 103823 w 225742"/>
                <a:gd name="connsiteY25" fmla="*/ 340042 h 386714"/>
                <a:gd name="connsiteX26" fmla="*/ 172403 w 225742"/>
                <a:gd name="connsiteY26" fmla="*/ 72390 h 386714"/>
                <a:gd name="connsiteX27" fmla="*/ 135255 w 225742"/>
                <a:gd name="connsiteY27" fmla="*/ 36195 h 386714"/>
                <a:gd name="connsiteX28" fmla="*/ 172403 w 225742"/>
                <a:gd name="connsiteY28" fmla="*/ 0 h 386714"/>
                <a:gd name="connsiteX29" fmla="*/ 209550 w 225742"/>
                <a:gd name="connsiteY29" fmla="*/ 36195 h 386714"/>
                <a:gd name="connsiteX30" fmla="*/ 172403 w 225742"/>
                <a:gd name="connsiteY30" fmla="*/ 72390 h 38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4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2"/>
                    <a:pt x="112395" y="107632"/>
                  </a:cubicBezTo>
                  <a:cubicBezTo>
                    <a:pt x="187643" y="107632"/>
                    <a:pt x="225743" y="142875"/>
                    <a:pt x="225743" y="210502"/>
                  </a:cubicBezTo>
                  <a:lnTo>
                    <a:pt x="225743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8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8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8" y="72390"/>
                  </a:cubicBezTo>
                  <a:close/>
                  <a:moveTo>
                    <a:pt x="103823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1938"/>
                  </a:lnTo>
                  <a:cubicBezTo>
                    <a:pt x="150495" y="258127"/>
                    <a:pt x="135255" y="257175"/>
                    <a:pt x="120968" y="257175"/>
                  </a:cubicBezTo>
                  <a:cubicBezTo>
                    <a:pt x="81915" y="257175"/>
                    <a:pt x="59055" y="272415"/>
                    <a:pt x="59055" y="300990"/>
                  </a:cubicBezTo>
                  <a:cubicBezTo>
                    <a:pt x="59055" y="324803"/>
                    <a:pt x="76200" y="340042"/>
                    <a:pt x="103823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2" name="Freihandform: Form 171">
              <a:extLst>
                <a:ext uri="{FF2B5EF4-FFF2-40B4-BE49-F238E27FC236}">
                  <a16:creationId xmlns:a16="http://schemas.microsoft.com/office/drawing/2014/main" id="{DEEB7B98-F8C7-214A-AF07-80D38697E5EF}"/>
                </a:ext>
              </a:extLst>
            </p:cNvPr>
            <p:cNvSpPr/>
            <p:nvPr/>
          </p:nvSpPr>
          <p:spPr>
            <a:xfrm>
              <a:off x="3049376" y="306189"/>
              <a:ext cx="55775" cy="120525"/>
            </a:xfrm>
            <a:custGeom>
              <a:avLst/>
              <a:gdLst>
                <a:gd name="connsiteX0" fmla="*/ 165735 w 165734"/>
                <a:gd name="connsiteY0" fmla="*/ 295275 h 358139"/>
                <a:gd name="connsiteX1" fmla="*/ 165735 w 165734"/>
                <a:gd name="connsiteY1" fmla="*/ 348615 h 358139"/>
                <a:gd name="connsiteX2" fmla="*/ 113347 w 165734"/>
                <a:gd name="connsiteY2" fmla="*/ 358140 h 358139"/>
                <a:gd name="connsiteX3" fmla="*/ 40957 w 165734"/>
                <a:gd name="connsiteY3" fmla="*/ 282892 h 358139"/>
                <a:gd name="connsiteX4" fmla="*/ 40957 w 165734"/>
                <a:gd name="connsiteY4" fmla="*/ 137160 h 358139"/>
                <a:gd name="connsiteX5" fmla="*/ 0 w 165734"/>
                <a:gd name="connsiteY5" fmla="*/ 137160 h 358139"/>
                <a:gd name="connsiteX6" fmla="*/ 0 w 165734"/>
                <a:gd name="connsiteY6" fmla="*/ 85725 h 358139"/>
                <a:gd name="connsiteX7" fmla="*/ 40005 w 165734"/>
                <a:gd name="connsiteY7" fmla="*/ 85725 h 358139"/>
                <a:gd name="connsiteX8" fmla="*/ 40005 w 165734"/>
                <a:gd name="connsiteY8" fmla="*/ 13335 h 358139"/>
                <a:gd name="connsiteX9" fmla="*/ 101917 w 165734"/>
                <a:gd name="connsiteY9" fmla="*/ 0 h 358139"/>
                <a:gd name="connsiteX10" fmla="*/ 101917 w 165734"/>
                <a:gd name="connsiteY10" fmla="*/ 86677 h 358139"/>
                <a:gd name="connsiteX11" fmla="*/ 165735 w 165734"/>
                <a:gd name="connsiteY11" fmla="*/ 86677 h 358139"/>
                <a:gd name="connsiteX12" fmla="*/ 165735 w 165734"/>
                <a:gd name="connsiteY12" fmla="*/ 138113 h 358139"/>
                <a:gd name="connsiteX13" fmla="*/ 101917 w 165734"/>
                <a:gd name="connsiteY13" fmla="*/ 138113 h 358139"/>
                <a:gd name="connsiteX14" fmla="*/ 101917 w 165734"/>
                <a:gd name="connsiteY14" fmla="*/ 269558 h 358139"/>
                <a:gd name="connsiteX15" fmla="*/ 130492 w 165734"/>
                <a:gd name="connsiteY15" fmla="*/ 304800 h 358139"/>
                <a:gd name="connsiteX16" fmla="*/ 165735 w 165734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7" y="0"/>
                  </a:lnTo>
                  <a:lnTo>
                    <a:pt x="101917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7" y="138113"/>
                  </a:lnTo>
                  <a:lnTo>
                    <a:pt x="101917" y="269558"/>
                  </a:lnTo>
                  <a:cubicBezTo>
                    <a:pt x="101917" y="294323"/>
                    <a:pt x="110490" y="304800"/>
                    <a:pt x="130492" y="304800"/>
                  </a:cubicBezTo>
                  <a:cubicBezTo>
                    <a:pt x="142875" y="303848"/>
                    <a:pt x="155257" y="300038"/>
                    <a:pt x="165735" y="29527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3" name="Freihandform: Form 172">
              <a:extLst>
                <a:ext uri="{FF2B5EF4-FFF2-40B4-BE49-F238E27FC236}">
                  <a16:creationId xmlns:a16="http://schemas.microsoft.com/office/drawing/2014/main" id="{B0794D66-9071-5140-AC48-F2C47D431BC6}"/>
                </a:ext>
              </a:extLst>
            </p:cNvPr>
            <p:cNvSpPr/>
            <p:nvPr/>
          </p:nvSpPr>
          <p:spPr>
            <a:xfrm>
              <a:off x="510639" y="494671"/>
              <a:ext cx="92638" cy="124051"/>
            </a:xfrm>
            <a:custGeom>
              <a:avLst/>
              <a:gdLst>
                <a:gd name="connsiteX0" fmla="*/ 275273 w 275272"/>
                <a:gd name="connsiteY0" fmla="*/ 60960 h 368617"/>
                <a:gd name="connsiteX1" fmla="*/ 170498 w 275272"/>
                <a:gd name="connsiteY1" fmla="*/ 60960 h 368617"/>
                <a:gd name="connsiteX2" fmla="*/ 170498 w 275272"/>
                <a:gd name="connsiteY2" fmla="*/ 368617 h 368617"/>
                <a:gd name="connsiteX3" fmla="*/ 104775 w 275272"/>
                <a:gd name="connsiteY3" fmla="*/ 368617 h 368617"/>
                <a:gd name="connsiteX4" fmla="*/ 104775 w 275272"/>
                <a:gd name="connsiteY4" fmla="*/ 60960 h 368617"/>
                <a:gd name="connsiteX5" fmla="*/ 0 w 275272"/>
                <a:gd name="connsiteY5" fmla="*/ 60960 h 368617"/>
                <a:gd name="connsiteX6" fmla="*/ 0 w 275272"/>
                <a:gd name="connsiteY6" fmla="*/ 0 h 368617"/>
                <a:gd name="connsiteX7" fmla="*/ 275273 w 275272"/>
                <a:gd name="connsiteY7" fmla="*/ 0 h 368617"/>
                <a:gd name="connsiteX8" fmla="*/ 275273 w 275272"/>
                <a:gd name="connsiteY8" fmla="*/ 60960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5272" h="368617">
                  <a:moveTo>
                    <a:pt x="275273" y="60960"/>
                  </a:moveTo>
                  <a:lnTo>
                    <a:pt x="170498" y="60960"/>
                  </a:lnTo>
                  <a:lnTo>
                    <a:pt x="170498" y="368617"/>
                  </a:lnTo>
                  <a:lnTo>
                    <a:pt x="104775" y="368617"/>
                  </a:lnTo>
                  <a:lnTo>
                    <a:pt x="104775" y="60960"/>
                  </a:lnTo>
                  <a:lnTo>
                    <a:pt x="0" y="60960"/>
                  </a:lnTo>
                  <a:lnTo>
                    <a:pt x="0" y="0"/>
                  </a:lnTo>
                  <a:lnTo>
                    <a:pt x="275273" y="0"/>
                  </a:lnTo>
                  <a:lnTo>
                    <a:pt x="275273" y="6096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4" name="Freihandform: Form 173">
              <a:extLst>
                <a:ext uri="{FF2B5EF4-FFF2-40B4-BE49-F238E27FC236}">
                  <a16:creationId xmlns:a16="http://schemas.microsoft.com/office/drawing/2014/main" id="{41947595-CA8E-5241-98C0-5EFA06643BED}"/>
                </a:ext>
              </a:extLst>
            </p:cNvPr>
            <p:cNvSpPr/>
            <p:nvPr/>
          </p:nvSpPr>
          <p:spPr>
            <a:xfrm>
              <a:off x="603919" y="526726"/>
              <a:ext cx="81739" cy="93920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3817 w 242887"/>
                <a:gd name="connsiteY5" fmla="*/ 160972 h 279082"/>
                <a:gd name="connsiteX6" fmla="*/ 133350 w 242887"/>
                <a:gd name="connsiteY6" fmla="*/ 225742 h 279082"/>
                <a:gd name="connsiteX7" fmla="*/ 199073 w 242887"/>
                <a:gd name="connsiteY7" fmla="*/ 194310 h 279082"/>
                <a:gd name="connsiteX8" fmla="*/ 238125 w 242887"/>
                <a:gd name="connsiteY8" fmla="*/ 235267 h 279082"/>
                <a:gd name="connsiteX9" fmla="*/ 132398 w 242887"/>
                <a:gd name="connsiteY9" fmla="*/ 279083 h 279082"/>
                <a:gd name="connsiteX10" fmla="*/ 62865 w 242887"/>
                <a:gd name="connsiteY10" fmla="*/ 115252 h 279082"/>
                <a:gd name="connsiteX11" fmla="*/ 183833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3817" y="160972"/>
                  </a:lnTo>
                  <a:cubicBezTo>
                    <a:pt x="70485" y="201930"/>
                    <a:pt x="95250" y="225742"/>
                    <a:pt x="133350" y="225742"/>
                  </a:cubicBezTo>
                  <a:cubicBezTo>
                    <a:pt x="158115" y="225742"/>
                    <a:pt x="178117" y="216217"/>
                    <a:pt x="199073" y="194310"/>
                  </a:cubicBezTo>
                  <a:lnTo>
                    <a:pt x="238125" y="235267"/>
                  </a:lnTo>
                  <a:cubicBezTo>
                    <a:pt x="206692" y="264795"/>
                    <a:pt x="172402" y="279083"/>
                    <a:pt x="132398" y="279083"/>
                  </a:cubicBezTo>
                  <a:close/>
                  <a:moveTo>
                    <a:pt x="62865" y="115252"/>
                  </a:moveTo>
                  <a:lnTo>
                    <a:pt x="183833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5" name="Freihandform: Form 174">
              <a:extLst>
                <a:ext uri="{FF2B5EF4-FFF2-40B4-BE49-F238E27FC236}">
                  <a16:creationId xmlns:a16="http://schemas.microsoft.com/office/drawing/2014/main" id="{F7EB5DA7-F9C3-684D-838F-266E140A7655}"/>
                </a:ext>
              </a:extLst>
            </p:cNvPr>
            <p:cNvSpPr/>
            <p:nvPr/>
          </p:nvSpPr>
          <p:spPr>
            <a:xfrm>
              <a:off x="703929" y="526405"/>
              <a:ext cx="75649" cy="94241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3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3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6688" y="66675"/>
                    <a:pt x="149543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3" y="222885"/>
                    <a:pt x="166688" y="213360"/>
                    <a:pt x="183833" y="193358"/>
                  </a:cubicBezTo>
                  <a:lnTo>
                    <a:pt x="222885" y="23717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6" name="Freihandform: Form 175">
              <a:extLst>
                <a:ext uri="{FF2B5EF4-FFF2-40B4-BE49-F238E27FC236}">
                  <a16:creationId xmlns:a16="http://schemas.microsoft.com/office/drawing/2014/main" id="{5E2D2D99-EF02-1D4D-9F6A-DEB889A0447B}"/>
                </a:ext>
              </a:extLst>
            </p:cNvPr>
            <p:cNvSpPr/>
            <p:nvPr/>
          </p:nvSpPr>
          <p:spPr>
            <a:xfrm>
              <a:off x="797850" y="487619"/>
              <a:ext cx="76931" cy="131103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7" name="Freihandform: Form 176">
              <a:extLst>
                <a:ext uri="{FF2B5EF4-FFF2-40B4-BE49-F238E27FC236}">
                  <a16:creationId xmlns:a16="http://schemas.microsoft.com/office/drawing/2014/main" id="{2F91FC47-FBF2-C346-8E62-806EB9B2438F}"/>
                </a:ext>
              </a:extLst>
            </p:cNvPr>
            <p:cNvSpPr/>
            <p:nvPr/>
          </p:nvSpPr>
          <p:spPr>
            <a:xfrm>
              <a:off x="901707" y="526726"/>
              <a:ext cx="76931" cy="9199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7 h 273367"/>
                <a:gd name="connsiteX6" fmla="*/ 0 w 228600"/>
                <a:gd name="connsiteY6" fmla="*/ 273367 h 273367"/>
                <a:gd name="connsiteX7" fmla="*/ 0 w 228600"/>
                <a:gd name="connsiteY7" fmla="*/ 6667 h 273367"/>
                <a:gd name="connsiteX8" fmla="*/ 61913 w 228600"/>
                <a:gd name="connsiteY8" fmla="*/ 6667 h 273367"/>
                <a:gd name="connsiteX9" fmla="*/ 61913 w 228600"/>
                <a:gd name="connsiteY9" fmla="*/ 39052 h 273367"/>
                <a:gd name="connsiteX10" fmla="*/ 62865 w 228600"/>
                <a:gd name="connsiteY10" fmla="*/ 39052 h 273367"/>
                <a:gd name="connsiteX11" fmla="*/ 140970 w 228600"/>
                <a:gd name="connsiteY11" fmla="*/ 0 h 273367"/>
                <a:gd name="connsiteX12" fmla="*/ 228600 w 228600"/>
                <a:gd name="connsiteY12" fmla="*/ 107633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7"/>
                  </a:lnTo>
                  <a:lnTo>
                    <a:pt x="0" y="273367"/>
                  </a:lnTo>
                  <a:lnTo>
                    <a:pt x="0" y="6667"/>
                  </a:lnTo>
                  <a:lnTo>
                    <a:pt x="61913" y="6667"/>
                  </a:lnTo>
                  <a:lnTo>
                    <a:pt x="61913" y="39052"/>
                  </a:lnTo>
                  <a:lnTo>
                    <a:pt x="62865" y="39052"/>
                  </a:lnTo>
                  <a:cubicBezTo>
                    <a:pt x="78105" y="15240"/>
                    <a:pt x="106680" y="0"/>
                    <a:pt x="140970" y="0"/>
                  </a:cubicBezTo>
                  <a:cubicBezTo>
                    <a:pt x="201930" y="0"/>
                    <a:pt x="228600" y="44767"/>
                    <a:pt x="228600" y="107633"/>
                  </a:cubicBezTo>
                  <a:lnTo>
                    <a:pt x="228600" y="272415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8" name="Freihandform: Form 177">
              <a:extLst>
                <a:ext uri="{FF2B5EF4-FFF2-40B4-BE49-F238E27FC236}">
                  <a16:creationId xmlns:a16="http://schemas.microsoft.com/office/drawing/2014/main" id="{A4630EB4-B754-944C-9CB6-CE520408D1BF}"/>
                </a:ext>
              </a:extLst>
            </p:cNvPr>
            <p:cNvSpPr/>
            <p:nvPr/>
          </p:nvSpPr>
          <p:spPr>
            <a:xfrm>
              <a:off x="1002359" y="488901"/>
              <a:ext cx="26605" cy="129501"/>
            </a:xfrm>
            <a:custGeom>
              <a:avLst/>
              <a:gdLst>
                <a:gd name="connsiteX0" fmla="*/ 79058 w 79057"/>
                <a:gd name="connsiteY0" fmla="*/ 38100 h 384809"/>
                <a:gd name="connsiteX1" fmla="*/ 39052 w 79057"/>
                <a:gd name="connsiteY1" fmla="*/ 76200 h 384809"/>
                <a:gd name="connsiteX2" fmla="*/ 0 w 79057"/>
                <a:gd name="connsiteY2" fmla="*/ 38100 h 384809"/>
                <a:gd name="connsiteX3" fmla="*/ 39052 w 79057"/>
                <a:gd name="connsiteY3" fmla="*/ 0 h 384809"/>
                <a:gd name="connsiteX4" fmla="*/ 79058 w 79057"/>
                <a:gd name="connsiteY4" fmla="*/ 38100 h 384809"/>
                <a:gd name="connsiteX5" fmla="*/ 70485 w 79057"/>
                <a:gd name="connsiteY5" fmla="*/ 384810 h 384809"/>
                <a:gd name="connsiteX6" fmla="*/ 8572 w 79057"/>
                <a:gd name="connsiteY6" fmla="*/ 384810 h 384809"/>
                <a:gd name="connsiteX7" fmla="*/ 8572 w 79057"/>
                <a:gd name="connsiteY7" fmla="*/ 118110 h 384809"/>
                <a:gd name="connsiteX8" fmla="*/ 70485 w 79057"/>
                <a:gd name="connsiteY8" fmla="*/ 118110 h 384809"/>
                <a:gd name="connsiteX9" fmla="*/ 70485 w 79057"/>
                <a:gd name="connsiteY9" fmla="*/ 384810 h 38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09">
                  <a:moveTo>
                    <a:pt x="79058" y="38100"/>
                  </a:moveTo>
                  <a:cubicBezTo>
                    <a:pt x="79058" y="60008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2"/>
                    <a:pt x="18097" y="0"/>
                    <a:pt x="39052" y="0"/>
                  </a:cubicBezTo>
                  <a:cubicBezTo>
                    <a:pt x="60960" y="0"/>
                    <a:pt x="79058" y="16192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2" y="384810"/>
                  </a:lnTo>
                  <a:lnTo>
                    <a:pt x="8572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9" name="Freihandform: Form 178">
              <a:extLst>
                <a:ext uri="{FF2B5EF4-FFF2-40B4-BE49-F238E27FC236}">
                  <a16:creationId xmlns:a16="http://schemas.microsoft.com/office/drawing/2014/main" id="{48F22E58-B093-7A4C-8FD8-28E1C21328AA}"/>
                </a:ext>
              </a:extLst>
            </p:cNvPr>
            <p:cNvSpPr/>
            <p:nvPr/>
          </p:nvSpPr>
          <p:spPr>
            <a:xfrm>
              <a:off x="1045312" y="526405"/>
              <a:ext cx="69238" cy="94241"/>
            </a:xfrm>
            <a:custGeom>
              <a:avLst/>
              <a:gdLst>
                <a:gd name="connsiteX0" fmla="*/ 29528 w 205740"/>
                <a:gd name="connsiteY0" fmla="*/ 198120 h 280035"/>
                <a:gd name="connsiteX1" fmla="*/ 104775 w 205740"/>
                <a:gd name="connsiteY1" fmla="*/ 227648 h 280035"/>
                <a:gd name="connsiteX2" fmla="*/ 143828 w 205740"/>
                <a:gd name="connsiteY2" fmla="*/ 200978 h 280035"/>
                <a:gd name="connsiteX3" fmla="*/ 10478 w 205740"/>
                <a:gd name="connsiteY3" fmla="*/ 82868 h 280035"/>
                <a:gd name="connsiteX4" fmla="*/ 111442 w 205740"/>
                <a:gd name="connsiteY4" fmla="*/ 0 h 280035"/>
                <a:gd name="connsiteX5" fmla="*/ 203835 w 205740"/>
                <a:gd name="connsiteY5" fmla="*/ 27623 h 280035"/>
                <a:gd name="connsiteX6" fmla="*/ 174308 w 205740"/>
                <a:gd name="connsiteY6" fmla="*/ 76200 h 280035"/>
                <a:gd name="connsiteX7" fmla="*/ 110490 w 205740"/>
                <a:gd name="connsiteY7" fmla="*/ 52388 h 280035"/>
                <a:gd name="connsiteX8" fmla="*/ 72390 w 205740"/>
                <a:gd name="connsiteY8" fmla="*/ 77153 h 280035"/>
                <a:gd name="connsiteX9" fmla="*/ 205740 w 205740"/>
                <a:gd name="connsiteY9" fmla="*/ 195263 h 280035"/>
                <a:gd name="connsiteX10" fmla="*/ 102870 w 205740"/>
                <a:gd name="connsiteY10" fmla="*/ 280035 h 280035"/>
                <a:gd name="connsiteX11" fmla="*/ 0 w 205740"/>
                <a:gd name="connsiteY11" fmla="*/ 247650 h 280035"/>
                <a:gd name="connsiteX12" fmla="*/ 29528 w 205740"/>
                <a:gd name="connsiteY12" fmla="*/ 198120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40" h="280035">
                  <a:moveTo>
                    <a:pt x="29528" y="198120"/>
                  </a:moveTo>
                  <a:cubicBezTo>
                    <a:pt x="55245" y="218123"/>
                    <a:pt x="80963" y="227648"/>
                    <a:pt x="104775" y="227648"/>
                  </a:cubicBezTo>
                  <a:cubicBezTo>
                    <a:pt x="127635" y="227648"/>
                    <a:pt x="143828" y="217170"/>
                    <a:pt x="143828" y="200978"/>
                  </a:cubicBezTo>
                  <a:cubicBezTo>
                    <a:pt x="143828" y="155258"/>
                    <a:pt x="10478" y="171450"/>
                    <a:pt x="10478" y="82868"/>
                  </a:cubicBezTo>
                  <a:cubicBezTo>
                    <a:pt x="10478" y="33338"/>
                    <a:pt x="51435" y="0"/>
                    <a:pt x="111442" y="0"/>
                  </a:cubicBezTo>
                  <a:cubicBezTo>
                    <a:pt x="143828" y="0"/>
                    <a:pt x="175260" y="9525"/>
                    <a:pt x="203835" y="27623"/>
                  </a:cubicBezTo>
                  <a:lnTo>
                    <a:pt x="174308" y="76200"/>
                  </a:lnTo>
                  <a:cubicBezTo>
                    <a:pt x="151448" y="60960"/>
                    <a:pt x="130492" y="52388"/>
                    <a:pt x="110490" y="52388"/>
                  </a:cubicBezTo>
                  <a:cubicBezTo>
                    <a:pt x="87630" y="52388"/>
                    <a:pt x="72390" y="61913"/>
                    <a:pt x="72390" y="77153"/>
                  </a:cubicBezTo>
                  <a:cubicBezTo>
                    <a:pt x="72390" y="120967"/>
                    <a:pt x="205740" y="105728"/>
                    <a:pt x="205740" y="195263"/>
                  </a:cubicBezTo>
                  <a:cubicBezTo>
                    <a:pt x="205740" y="245745"/>
                    <a:pt x="164783" y="280035"/>
                    <a:pt x="102870" y="280035"/>
                  </a:cubicBezTo>
                  <a:cubicBezTo>
                    <a:pt x="67628" y="280035"/>
                    <a:pt x="31433" y="268605"/>
                    <a:pt x="0" y="247650"/>
                  </a:cubicBezTo>
                  <a:lnTo>
                    <a:pt x="29528" y="198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0" name="Freihandform: Form 179">
              <a:extLst>
                <a:ext uri="{FF2B5EF4-FFF2-40B4-BE49-F238E27FC236}">
                  <a16:creationId xmlns:a16="http://schemas.microsoft.com/office/drawing/2014/main" id="{A6E2FCD4-9705-3940-BF2A-D1239696D458}"/>
                </a:ext>
              </a:extLst>
            </p:cNvPr>
            <p:cNvSpPr/>
            <p:nvPr/>
          </p:nvSpPr>
          <p:spPr>
            <a:xfrm>
              <a:off x="1131540" y="526405"/>
              <a:ext cx="75649" cy="94241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2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5735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2" y="193358"/>
                  </a:cubicBezTo>
                  <a:lnTo>
                    <a:pt x="222885" y="23717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1" name="Freihandform: Form 180">
              <a:extLst>
                <a:ext uri="{FF2B5EF4-FFF2-40B4-BE49-F238E27FC236}">
                  <a16:creationId xmlns:a16="http://schemas.microsoft.com/office/drawing/2014/main" id="{D6DD86DF-00FF-D74B-981F-9FD8B5BF1914}"/>
                </a:ext>
              </a:extLst>
            </p:cNvPr>
            <p:cNvSpPr/>
            <p:nvPr/>
          </p:nvSpPr>
          <p:spPr>
            <a:xfrm>
              <a:off x="1225460" y="487619"/>
              <a:ext cx="76931" cy="131103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2" name="Freihandform: Form 181">
              <a:extLst>
                <a:ext uri="{FF2B5EF4-FFF2-40B4-BE49-F238E27FC236}">
                  <a16:creationId xmlns:a16="http://schemas.microsoft.com/office/drawing/2014/main" id="{91A50E87-376B-6D43-978E-5C6F4575592A}"/>
                </a:ext>
              </a:extLst>
            </p:cNvPr>
            <p:cNvSpPr/>
            <p:nvPr/>
          </p:nvSpPr>
          <p:spPr>
            <a:xfrm>
              <a:off x="1324189" y="526726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2 h 279082"/>
                <a:gd name="connsiteX7" fmla="*/ 198120 w 242887"/>
                <a:gd name="connsiteY7" fmla="*/ 194310 h 279082"/>
                <a:gd name="connsiteX8" fmla="*/ 237172 w 242887"/>
                <a:gd name="connsiteY8" fmla="*/ 235267 h 279082"/>
                <a:gd name="connsiteX9" fmla="*/ 132397 w 242887"/>
                <a:gd name="connsiteY9" fmla="*/ 279083 h 279082"/>
                <a:gd name="connsiteX10" fmla="*/ 62865 w 242887"/>
                <a:gd name="connsiteY10" fmla="*/ 115252 h 279082"/>
                <a:gd name="connsiteX11" fmla="*/ 183832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2"/>
                    <a:pt x="132397" y="225742"/>
                  </a:cubicBezTo>
                  <a:cubicBezTo>
                    <a:pt x="157163" y="225742"/>
                    <a:pt x="177165" y="216217"/>
                    <a:pt x="198120" y="194310"/>
                  </a:cubicBezTo>
                  <a:lnTo>
                    <a:pt x="237172" y="235267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2865" y="115252"/>
                  </a:moveTo>
                  <a:lnTo>
                    <a:pt x="183832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3" name="Freihandform: Form 182">
              <a:extLst>
                <a:ext uri="{FF2B5EF4-FFF2-40B4-BE49-F238E27FC236}">
                  <a16:creationId xmlns:a16="http://schemas.microsoft.com/office/drawing/2014/main" id="{A011A632-65C3-334B-891C-670B5B727835}"/>
                </a:ext>
              </a:extLst>
            </p:cNvPr>
            <p:cNvSpPr/>
            <p:nvPr/>
          </p:nvSpPr>
          <p:spPr>
            <a:xfrm>
              <a:off x="1482539" y="494671"/>
              <a:ext cx="77893" cy="124051"/>
            </a:xfrm>
            <a:custGeom>
              <a:avLst/>
              <a:gdLst>
                <a:gd name="connsiteX0" fmla="*/ 231457 w 231457"/>
                <a:gd name="connsiteY0" fmla="*/ 60007 h 368617"/>
                <a:gd name="connsiteX1" fmla="*/ 65722 w 231457"/>
                <a:gd name="connsiteY1" fmla="*/ 60007 h 368617"/>
                <a:gd name="connsiteX2" fmla="*/ 65722 w 231457"/>
                <a:gd name="connsiteY2" fmla="*/ 151447 h 368617"/>
                <a:gd name="connsiteX3" fmla="*/ 189547 w 231457"/>
                <a:gd name="connsiteY3" fmla="*/ 151447 h 368617"/>
                <a:gd name="connsiteX4" fmla="*/ 189547 w 231457"/>
                <a:gd name="connsiteY4" fmla="*/ 211455 h 368617"/>
                <a:gd name="connsiteX5" fmla="*/ 65722 w 231457"/>
                <a:gd name="connsiteY5" fmla="*/ 211455 h 368617"/>
                <a:gd name="connsiteX6" fmla="*/ 65722 w 231457"/>
                <a:gd name="connsiteY6" fmla="*/ 368617 h 368617"/>
                <a:gd name="connsiteX7" fmla="*/ 0 w 231457"/>
                <a:gd name="connsiteY7" fmla="*/ 368617 h 368617"/>
                <a:gd name="connsiteX8" fmla="*/ 0 w 231457"/>
                <a:gd name="connsiteY8" fmla="*/ 0 h 368617"/>
                <a:gd name="connsiteX9" fmla="*/ 231457 w 231457"/>
                <a:gd name="connsiteY9" fmla="*/ 0 h 368617"/>
                <a:gd name="connsiteX10" fmla="*/ 231457 w 231457"/>
                <a:gd name="connsiteY10" fmla="*/ 60007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457" h="368617">
                  <a:moveTo>
                    <a:pt x="231457" y="60007"/>
                  </a:moveTo>
                  <a:lnTo>
                    <a:pt x="65722" y="60007"/>
                  </a:lnTo>
                  <a:lnTo>
                    <a:pt x="65722" y="151447"/>
                  </a:lnTo>
                  <a:lnTo>
                    <a:pt x="189547" y="151447"/>
                  </a:lnTo>
                  <a:lnTo>
                    <a:pt x="189547" y="211455"/>
                  </a:lnTo>
                  <a:lnTo>
                    <a:pt x="65722" y="211455"/>
                  </a:lnTo>
                  <a:lnTo>
                    <a:pt x="65722" y="368617"/>
                  </a:lnTo>
                  <a:lnTo>
                    <a:pt x="0" y="368617"/>
                  </a:lnTo>
                  <a:lnTo>
                    <a:pt x="0" y="0"/>
                  </a:lnTo>
                  <a:lnTo>
                    <a:pt x="231457" y="0"/>
                  </a:lnTo>
                  <a:lnTo>
                    <a:pt x="231457" y="60007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4" name="Freihandform: Form 183">
              <a:extLst>
                <a:ext uri="{FF2B5EF4-FFF2-40B4-BE49-F238E27FC236}">
                  <a16:creationId xmlns:a16="http://schemas.microsoft.com/office/drawing/2014/main" id="{6359897B-BEE2-184D-9C5D-0F9713382934}"/>
                </a:ext>
              </a:extLst>
            </p:cNvPr>
            <p:cNvSpPr/>
            <p:nvPr/>
          </p:nvSpPr>
          <p:spPr>
            <a:xfrm>
              <a:off x="1564279" y="526726"/>
              <a:ext cx="76290" cy="93920"/>
            </a:xfrm>
            <a:custGeom>
              <a:avLst/>
              <a:gdLst>
                <a:gd name="connsiteX0" fmla="*/ 115253 w 226694"/>
                <a:gd name="connsiteY0" fmla="*/ 107633 h 279082"/>
                <a:gd name="connsiteX1" fmla="*/ 165735 w 226694"/>
                <a:gd name="connsiteY1" fmla="*/ 113347 h 279082"/>
                <a:gd name="connsiteX2" fmla="*/ 165735 w 226694"/>
                <a:gd name="connsiteY2" fmla="*/ 103822 h 279082"/>
                <a:gd name="connsiteX3" fmla="*/ 106680 w 226694"/>
                <a:gd name="connsiteY3" fmla="*/ 52388 h 279082"/>
                <a:gd name="connsiteX4" fmla="*/ 39053 w 226694"/>
                <a:gd name="connsiteY4" fmla="*/ 67627 h 279082"/>
                <a:gd name="connsiteX5" fmla="*/ 25717 w 226694"/>
                <a:gd name="connsiteY5" fmla="*/ 15240 h 279082"/>
                <a:gd name="connsiteX6" fmla="*/ 113347 w 226694"/>
                <a:gd name="connsiteY6" fmla="*/ 0 h 279082"/>
                <a:gd name="connsiteX7" fmla="*/ 226695 w 226694"/>
                <a:gd name="connsiteY7" fmla="*/ 102870 h 279082"/>
                <a:gd name="connsiteX8" fmla="*/ 226695 w 226694"/>
                <a:gd name="connsiteY8" fmla="*/ 273367 h 279082"/>
                <a:gd name="connsiteX9" fmla="*/ 167640 w 226694"/>
                <a:gd name="connsiteY9" fmla="*/ 273367 h 279082"/>
                <a:gd name="connsiteX10" fmla="*/ 167640 w 226694"/>
                <a:gd name="connsiteY10" fmla="*/ 244792 h 279082"/>
                <a:gd name="connsiteX11" fmla="*/ 165735 w 226694"/>
                <a:gd name="connsiteY11" fmla="*/ 244792 h 279082"/>
                <a:gd name="connsiteX12" fmla="*/ 87630 w 226694"/>
                <a:gd name="connsiteY12" fmla="*/ 279083 h 279082"/>
                <a:gd name="connsiteX13" fmla="*/ 0 w 226694"/>
                <a:gd name="connsiteY13" fmla="*/ 194310 h 279082"/>
                <a:gd name="connsiteX14" fmla="*/ 115253 w 226694"/>
                <a:gd name="connsiteY14" fmla="*/ 107633 h 279082"/>
                <a:gd name="connsiteX15" fmla="*/ 104775 w 226694"/>
                <a:gd name="connsiteY15" fmla="*/ 232410 h 279082"/>
                <a:gd name="connsiteX16" fmla="*/ 165735 w 226694"/>
                <a:gd name="connsiteY16" fmla="*/ 200025 h 279082"/>
                <a:gd name="connsiteX17" fmla="*/ 165735 w 226694"/>
                <a:gd name="connsiteY17" fmla="*/ 153352 h 279082"/>
                <a:gd name="connsiteX18" fmla="*/ 121920 w 226694"/>
                <a:gd name="connsiteY18" fmla="*/ 148590 h 279082"/>
                <a:gd name="connsiteX19" fmla="*/ 60007 w 226694"/>
                <a:gd name="connsiteY19" fmla="*/ 192405 h 279082"/>
                <a:gd name="connsiteX20" fmla="*/ 104775 w 226694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6694" h="279082">
                  <a:moveTo>
                    <a:pt x="115253" y="107633"/>
                  </a:moveTo>
                  <a:cubicBezTo>
                    <a:pt x="132397" y="107633"/>
                    <a:pt x="148590" y="108585"/>
                    <a:pt x="165735" y="113347"/>
                  </a:cubicBezTo>
                  <a:lnTo>
                    <a:pt x="165735" y="103822"/>
                  </a:lnTo>
                  <a:cubicBezTo>
                    <a:pt x="165735" y="69532"/>
                    <a:pt x="145732" y="52388"/>
                    <a:pt x="106680" y="52388"/>
                  </a:cubicBezTo>
                  <a:cubicBezTo>
                    <a:pt x="84772" y="52388"/>
                    <a:pt x="60960" y="57150"/>
                    <a:pt x="39053" y="67627"/>
                  </a:cubicBezTo>
                  <a:lnTo>
                    <a:pt x="25717" y="15240"/>
                  </a:lnTo>
                  <a:cubicBezTo>
                    <a:pt x="50482" y="5715"/>
                    <a:pt x="82867" y="0"/>
                    <a:pt x="113347" y="0"/>
                  </a:cubicBezTo>
                  <a:cubicBezTo>
                    <a:pt x="188595" y="0"/>
                    <a:pt x="226695" y="35242"/>
                    <a:pt x="226695" y="102870"/>
                  </a:cubicBezTo>
                  <a:lnTo>
                    <a:pt x="226695" y="273367"/>
                  </a:lnTo>
                  <a:lnTo>
                    <a:pt x="167640" y="273367"/>
                  </a:lnTo>
                  <a:lnTo>
                    <a:pt x="167640" y="244792"/>
                  </a:lnTo>
                  <a:lnTo>
                    <a:pt x="165735" y="244792"/>
                  </a:lnTo>
                  <a:cubicBezTo>
                    <a:pt x="142875" y="268605"/>
                    <a:pt x="119063" y="279083"/>
                    <a:pt x="87630" y="279083"/>
                  </a:cubicBezTo>
                  <a:cubicBezTo>
                    <a:pt x="34290" y="279083"/>
                    <a:pt x="0" y="245745"/>
                    <a:pt x="0" y="194310"/>
                  </a:cubicBezTo>
                  <a:cubicBezTo>
                    <a:pt x="0" y="138113"/>
                    <a:pt x="40005" y="107633"/>
                    <a:pt x="115253" y="107633"/>
                  </a:cubicBezTo>
                  <a:close/>
                  <a:moveTo>
                    <a:pt x="104775" y="232410"/>
                  </a:moveTo>
                  <a:cubicBezTo>
                    <a:pt x="127635" y="232410"/>
                    <a:pt x="148590" y="220980"/>
                    <a:pt x="165735" y="200025"/>
                  </a:cubicBezTo>
                  <a:lnTo>
                    <a:pt x="165735" y="153352"/>
                  </a:lnTo>
                  <a:cubicBezTo>
                    <a:pt x="151447" y="149542"/>
                    <a:pt x="136207" y="148590"/>
                    <a:pt x="121920" y="148590"/>
                  </a:cubicBezTo>
                  <a:cubicBezTo>
                    <a:pt x="82867" y="148590"/>
                    <a:pt x="60007" y="163830"/>
                    <a:pt x="60007" y="192405"/>
                  </a:cubicBezTo>
                  <a:cubicBezTo>
                    <a:pt x="60007" y="217170"/>
                    <a:pt x="77153" y="232410"/>
                    <a:pt x="104775" y="23241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5" name="Freihandform: Form 184">
              <a:extLst>
                <a:ext uri="{FF2B5EF4-FFF2-40B4-BE49-F238E27FC236}">
                  <a16:creationId xmlns:a16="http://schemas.microsoft.com/office/drawing/2014/main" id="{E4B815F2-CB49-0640-ABE6-3672063D4CAB}"/>
                </a:ext>
              </a:extLst>
            </p:cNvPr>
            <p:cNvSpPr/>
            <p:nvPr/>
          </p:nvSpPr>
          <p:spPr>
            <a:xfrm>
              <a:off x="1667175" y="487619"/>
              <a:ext cx="78854" cy="131103"/>
            </a:xfrm>
            <a:custGeom>
              <a:avLst/>
              <a:gdLst>
                <a:gd name="connsiteX0" fmla="*/ 0 w 234314"/>
                <a:gd name="connsiteY0" fmla="*/ 15240 h 389572"/>
                <a:gd name="connsiteX1" fmla="*/ 61913 w 234314"/>
                <a:gd name="connsiteY1" fmla="*/ 0 h 389572"/>
                <a:gd name="connsiteX2" fmla="*/ 61913 w 234314"/>
                <a:gd name="connsiteY2" fmla="*/ 234315 h 389572"/>
                <a:gd name="connsiteX3" fmla="*/ 62865 w 234314"/>
                <a:gd name="connsiteY3" fmla="*/ 234315 h 389572"/>
                <a:gd name="connsiteX4" fmla="*/ 150495 w 234314"/>
                <a:gd name="connsiteY4" fmla="*/ 122873 h 389572"/>
                <a:gd name="connsiteX5" fmla="*/ 224790 w 234314"/>
                <a:gd name="connsiteY5" fmla="*/ 122873 h 389572"/>
                <a:gd name="connsiteX6" fmla="*/ 137160 w 234314"/>
                <a:gd name="connsiteY6" fmla="*/ 227648 h 389572"/>
                <a:gd name="connsiteX7" fmla="*/ 234315 w 234314"/>
                <a:gd name="connsiteY7" fmla="*/ 389573 h 389572"/>
                <a:gd name="connsiteX8" fmla="*/ 160020 w 234314"/>
                <a:gd name="connsiteY8" fmla="*/ 389573 h 389572"/>
                <a:gd name="connsiteX9" fmla="*/ 93345 w 234314"/>
                <a:gd name="connsiteY9" fmla="*/ 274320 h 389572"/>
                <a:gd name="connsiteX10" fmla="*/ 62865 w 234314"/>
                <a:gd name="connsiteY10" fmla="*/ 308610 h 389572"/>
                <a:gd name="connsiteX11" fmla="*/ 62865 w 234314"/>
                <a:gd name="connsiteY11" fmla="*/ 389573 h 389572"/>
                <a:gd name="connsiteX12" fmla="*/ 952 w 234314"/>
                <a:gd name="connsiteY12" fmla="*/ 389573 h 389572"/>
                <a:gd name="connsiteX13" fmla="*/ 952 w 234314"/>
                <a:gd name="connsiteY13" fmla="*/ 1524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4314" h="389572">
                  <a:moveTo>
                    <a:pt x="0" y="15240"/>
                  </a:moveTo>
                  <a:lnTo>
                    <a:pt x="61913" y="0"/>
                  </a:lnTo>
                  <a:lnTo>
                    <a:pt x="61913" y="234315"/>
                  </a:lnTo>
                  <a:lnTo>
                    <a:pt x="62865" y="234315"/>
                  </a:lnTo>
                  <a:lnTo>
                    <a:pt x="150495" y="122873"/>
                  </a:lnTo>
                  <a:lnTo>
                    <a:pt x="224790" y="122873"/>
                  </a:lnTo>
                  <a:lnTo>
                    <a:pt x="137160" y="227648"/>
                  </a:lnTo>
                  <a:lnTo>
                    <a:pt x="234315" y="389573"/>
                  </a:lnTo>
                  <a:lnTo>
                    <a:pt x="160020" y="389573"/>
                  </a:lnTo>
                  <a:lnTo>
                    <a:pt x="93345" y="274320"/>
                  </a:lnTo>
                  <a:lnTo>
                    <a:pt x="62865" y="308610"/>
                  </a:lnTo>
                  <a:lnTo>
                    <a:pt x="62865" y="389573"/>
                  </a:lnTo>
                  <a:lnTo>
                    <a:pt x="952" y="389573"/>
                  </a:lnTo>
                  <a:lnTo>
                    <a:pt x="952" y="1524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6" name="Freihandform: Form 185">
              <a:extLst>
                <a:ext uri="{FF2B5EF4-FFF2-40B4-BE49-F238E27FC236}">
                  <a16:creationId xmlns:a16="http://schemas.microsoft.com/office/drawing/2014/main" id="{8181309B-0D7E-C447-A3C3-424CD8B2E92D}"/>
                </a:ext>
              </a:extLst>
            </p:cNvPr>
            <p:cNvSpPr/>
            <p:nvPr/>
          </p:nvSpPr>
          <p:spPr>
            <a:xfrm>
              <a:off x="1761416" y="528970"/>
              <a:ext cx="77252" cy="91997"/>
            </a:xfrm>
            <a:custGeom>
              <a:avLst/>
              <a:gdLst>
                <a:gd name="connsiteX0" fmla="*/ 62865 w 229552"/>
                <a:gd name="connsiteY0" fmla="*/ 160020 h 273367"/>
                <a:gd name="connsiteX1" fmla="*/ 116205 w 229552"/>
                <a:gd name="connsiteY1" fmla="*/ 216217 h 273367"/>
                <a:gd name="connsiteX2" fmla="*/ 167640 w 229552"/>
                <a:gd name="connsiteY2" fmla="*/ 160020 h 273367"/>
                <a:gd name="connsiteX3" fmla="*/ 167640 w 229552"/>
                <a:gd name="connsiteY3" fmla="*/ 0 h 273367"/>
                <a:gd name="connsiteX4" fmla="*/ 229553 w 229552"/>
                <a:gd name="connsiteY4" fmla="*/ 0 h 273367"/>
                <a:gd name="connsiteX5" fmla="*/ 229553 w 229552"/>
                <a:gd name="connsiteY5" fmla="*/ 161925 h 273367"/>
                <a:gd name="connsiteX6" fmla="*/ 117157 w 229552"/>
                <a:gd name="connsiteY6" fmla="*/ 273367 h 273367"/>
                <a:gd name="connsiteX7" fmla="*/ 0 w 229552"/>
                <a:gd name="connsiteY7" fmla="*/ 162878 h 273367"/>
                <a:gd name="connsiteX8" fmla="*/ 0 w 229552"/>
                <a:gd name="connsiteY8" fmla="*/ 952 h 273367"/>
                <a:gd name="connsiteX9" fmla="*/ 61913 w 229552"/>
                <a:gd name="connsiteY9" fmla="*/ 952 h 273367"/>
                <a:gd name="connsiteX10" fmla="*/ 61913 w 229552"/>
                <a:gd name="connsiteY10" fmla="*/ 160020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552" h="273367">
                  <a:moveTo>
                    <a:pt x="62865" y="160020"/>
                  </a:moveTo>
                  <a:cubicBezTo>
                    <a:pt x="62865" y="196215"/>
                    <a:pt x="80963" y="216217"/>
                    <a:pt x="116205" y="216217"/>
                  </a:cubicBezTo>
                  <a:cubicBezTo>
                    <a:pt x="150495" y="216217"/>
                    <a:pt x="167640" y="197167"/>
                    <a:pt x="167640" y="160020"/>
                  </a:cubicBezTo>
                  <a:lnTo>
                    <a:pt x="167640" y="0"/>
                  </a:lnTo>
                  <a:lnTo>
                    <a:pt x="229553" y="0"/>
                  </a:lnTo>
                  <a:lnTo>
                    <a:pt x="229553" y="161925"/>
                  </a:lnTo>
                  <a:cubicBezTo>
                    <a:pt x="229553" y="232410"/>
                    <a:pt x="190500" y="273367"/>
                    <a:pt x="117157" y="273367"/>
                  </a:cubicBezTo>
                  <a:cubicBezTo>
                    <a:pt x="44767" y="273367"/>
                    <a:pt x="0" y="232410"/>
                    <a:pt x="0" y="162878"/>
                  </a:cubicBezTo>
                  <a:lnTo>
                    <a:pt x="0" y="952"/>
                  </a:lnTo>
                  <a:lnTo>
                    <a:pt x="61913" y="952"/>
                  </a:lnTo>
                  <a:lnTo>
                    <a:pt x="61913" y="1600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7" name="Freihandform: Form 186">
              <a:extLst>
                <a:ext uri="{FF2B5EF4-FFF2-40B4-BE49-F238E27FC236}">
                  <a16:creationId xmlns:a16="http://schemas.microsoft.com/office/drawing/2014/main" id="{A1C774AA-192A-1540-A66B-EEAAA42C920D}"/>
                </a:ext>
              </a:extLst>
            </p:cNvPr>
            <p:cNvSpPr/>
            <p:nvPr/>
          </p:nvSpPr>
          <p:spPr>
            <a:xfrm>
              <a:off x="1865594" y="487299"/>
              <a:ext cx="20835" cy="131103"/>
            </a:xfrm>
            <a:custGeom>
              <a:avLst/>
              <a:gdLst>
                <a:gd name="connsiteX0" fmla="*/ 61913 w 61912"/>
                <a:gd name="connsiteY0" fmla="*/ 389572 h 389572"/>
                <a:gd name="connsiteX1" fmla="*/ 0 w 61912"/>
                <a:gd name="connsiteY1" fmla="*/ 389572 h 389572"/>
                <a:gd name="connsiteX2" fmla="*/ 0 w 61912"/>
                <a:gd name="connsiteY2" fmla="*/ 14288 h 389572"/>
                <a:gd name="connsiteX3" fmla="*/ 61913 w 61912"/>
                <a:gd name="connsiteY3" fmla="*/ 0 h 389572"/>
                <a:gd name="connsiteX4" fmla="*/ 61913 w 61912"/>
                <a:gd name="connsiteY4" fmla="*/ 389572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9572">
                  <a:moveTo>
                    <a:pt x="61913" y="389572"/>
                  </a:moveTo>
                  <a:lnTo>
                    <a:pt x="0" y="389572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9572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8" name="Freihandform: Form 187">
              <a:extLst>
                <a:ext uri="{FF2B5EF4-FFF2-40B4-BE49-F238E27FC236}">
                  <a16:creationId xmlns:a16="http://schemas.microsoft.com/office/drawing/2014/main" id="{697E23D0-D2AD-3142-8A3E-37ABC6B906BF}"/>
                </a:ext>
              </a:extLst>
            </p:cNvPr>
            <p:cNvSpPr/>
            <p:nvPr/>
          </p:nvSpPr>
          <p:spPr>
            <a:xfrm>
              <a:off x="1905021" y="500120"/>
              <a:ext cx="55775" cy="120526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8 w 165734"/>
                <a:gd name="connsiteY3" fmla="*/ 282892 h 358140"/>
                <a:gd name="connsiteX4" fmla="*/ 40958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1918 w 165734"/>
                <a:gd name="connsiteY13" fmla="*/ 138113 h 358140"/>
                <a:gd name="connsiteX14" fmla="*/ 101918 w 165734"/>
                <a:gd name="connsiteY14" fmla="*/ 269558 h 358140"/>
                <a:gd name="connsiteX15" fmla="*/ 130493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2"/>
                    <a:pt x="110490" y="304800"/>
                    <a:pt x="130493" y="304800"/>
                  </a:cubicBezTo>
                  <a:cubicBezTo>
                    <a:pt x="141922" y="303847"/>
                    <a:pt x="155258" y="300038"/>
                    <a:pt x="165735" y="295275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9" name="Freihandform: Form 188">
              <a:extLst>
                <a:ext uri="{FF2B5EF4-FFF2-40B4-BE49-F238E27FC236}">
                  <a16:creationId xmlns:a16="http://schemas.microsoft.com/office/drawing/2014/main" id="{C5FC6DC2-92D0-6D49-BDFC-FA21FE7F4933}"/>
                </a:ext>
              </a:extLst>
            </p:cNvPr>
            <p:cNvSpPr/>
            <p:nvPr/>
          </p:nvSpPr>
          <p:spPr>
            <a:xfrm>
              <a:off x="1977144" y="490504"/>
              <a:ext cx="75970" cy="130142"/>
            </a:xfrm>
            <a:custGeom>
              <a:avLst/>
              <a:gdLst>
                <a:gd name="connsiteX0" fmla="*/ 114300 w 225742"/>
                <a:gd name="connsiteY0" fmla="*/ 215265 h 386715"/>
                <a:gd name="connsiteX1" fmla="*/ 164783 w 225742"/>
                <a:gd name="connsiteY1" fmla="*/ 220980 h 386715"/>
                <a:gd name="connsiteX2" fmla="*/ 164783 w 225742"/>
                <a:gd name="connsiteY2" fmla="*/ 211455 h 386715"/>
                <a:gd name="connsiteX3" fmla="*/ 105728 w 225742"/>
                <a:gd name="connsiteY3" fmla="*/ 160020 h 386715"/>
                <a:gd name="connsiteX4" fmla="*/ 38100 w 225742"/>
                <a:gd name="connsiteY4" fmla="*/ 175260 h 386715"/>
                <a:gd name="connsiteX5" fmla="*/ 24765 w 225742"/>
                <a:gd name="connsiteY5" fmla="*/ 122873 h 386715"/>
                <a:gd name="connsiteX6" fmla="*/ 112395 w 225742"/>
                <a:gd name="connsiteY6" fmla="*/ 107633 h 386715"/>
                <a:gd name="connsiteX7" fmla="*/ 225742 w 225742"/>
                <a:gd name="connsiteY7" fmla="*/ 210503 h 386715"/>
                <a:gd name="connsiteX8" fmla="*/ 225742 w 225742"/>
                <a:gd name="connsiteY8" fmla="*/ 381000 h 386715"/>
                <a:gd name="connsiteX9" fmla="*/ 166688 w 225742"/>
                <a:gd name="connsiteY9" fmla="*/ 381000 h 386715"/>
                <a:gd name="connsiteX10" fmla="*/ 166688 w 225742"/>
                <a:gd name="connsiteY10" fmla="*/ 352425 h 386715"/>
                <a:gd name="connsiteX11" fmla="*/ 165735 w 225742"/>
                <a:gd name="connsiteY11" fmla="*/ 352425 h 386715"/>
                <a:gd name="connsiteX12" fmla="*/ 87630 w 225742"/>
                <a:gd name="connsiteY12" fmla="*/ 386715 h 386715"/>
                <a:gd name="connsiteX13" fmla="*/ 0 w 225742"/>
                <a:gd name="connsiteY13" fmla="*/ 301942 h 386715"/>
                <a:gd name="connsiteX14" fmla="*/ 114300 w 225742"/>
                <a:gd name="connsiteY14" fmla="*/ 215265 h 386715"/>
                <a:gd name="connsiteX15" fmla="*/ 63817 w 225742"/>
                <a:gd name="connsiteY15" fmla="*/ 72390 h 386715"/>
                <a:gd name="connsiteX16" fmla="*/ 26670 w 225742"/>
                <a:gd name="connsiteY16" fmla="*/ 36195 h 386715"/>
                <a:gd name="connsiteX17" fmla="*/ 63817 w 225742"/>
                <a:gd name="connsiteY17" fmla="*/ 0 h 386715"/>
                <a:gd name="connsiteX18" fmla="*/ 100965 w 225742"/>
                <a:gd name="connsiteY18" fmla="*/ 36195 h 386715"/>
                <a:gd name="connsiteX19" fmla="*/ 63817 w 225742"/>
                <a:gd name="connsiteY19" fmla="*/ 72390 h 386715"/>
                <a:gd name="connsiteX20" fmla="*/ 103822 w 225742"/>
                <a:gd name="connsiteY20" fmla="*/ 340042 h 386715"/>
                <a:gd name="connsiteX21" fmla="*/ 164783 w 225742"/>
                <a:gd name="connsiteY21" fmla="*/ 307658 h 386715"/>
                <a:gd name="connsiteX22" fmla="*/ 164783 w 225742"/>
                <a:gd name="connsiteY22" fmla="*/ 260985 h 386715"/>
                <a:gd name="connsiteX23" fmla="*/ 120967 w 225742"/>
                <a:gd name="connsiteY23" fmla="*/ 256222 h 386715"/>
                <a:gd name="connsiteX24" fmla="*/ 59055 w 225742"/>
                <a:gd name="connsiteY24" fmla="*/ 300038 h 386715"/>
                <a:gd name="connsiteX25" fmla="*/ 103822 w 225742"/>
                <a:gd name="connsiteY25" fmla="*/ 340042 h 386715"/>
                <a:gd name="connsiteX26" fmla="*/ 172403 w 225742"/>
                <a:gd name="connsiteY26" fmla="*/ 72390 h 386715"/>
                <a:gd name="connsiteX27" fmla="*/ 135255 w 225742"/>
                <a:gd name="connsiteY27" fmla="*/ 36195 h 386715"/>
                <a:gd name="connsiteX28" fmla="*/ 172403 w 225742"/>
                <a:gd name="connsiteY28" fmla="*/ 0 h 386715"/>
                <a:gd name="connsiteX29" fmla="*/ 209550 w 225742"/>
                <a:gd name="connsiteY29" fmla="*/ 36195 h 386715"/>
                <a:gd name="connsiteX30" fmla="*/ 172403 w 225742"/>
                <a:gd name="connsiteY30" fmla="*/ 72390 h 3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5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3"/>
                    <a:pt x="112395" y="107633"/>
                  </a:cubicBezTo>
                  <a:cubicBezTo>
                    <a:pt x="187642" y="107633"/>
                    <a:pt x="225742" y="142875"/>
                    <a:pt x="225742" y="210503"/>
                  </a:cubicBezTo>
                  <a:lnTo>
                    <a:pt x="225742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7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7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7" y="72390"/>
                  </a:cubicBezTo>
                  <a:close/>
                  <a:moveTo>
                    <a:pt x="103822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0985"/>
                  </a:lnTo>
                  <a:cubicBezTo>
                    <a:pt x="150495" y="257175"/>
                    <a:pt x="135255" y="256222"/>
                    <a:pt x="120967" y="256222"/>
                  </a:cubicBezTo>
                  <a:cubicBezTo>
                    <a:pt x="81915" y="256222"/>
                    <a:pt x="59055" y="271463"/>
                    <a:pt x="59055" y="300038"/>
                  </a:cubicBezTo>
                  <a:cubicBezTo>
                    <a:pt x="59055" y="324803"/>
                    <a:pt x="76200" y="340042"/>
                    <a:pt x="103822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90" name="Freihandform: Form 189">
              <a:extLst>
                <a:ext uri="{FF2B5EF4-FFF2-40B4-BE49-F238E27FC236}">
                  <a16:creationId xmlns:a16="http://schemas.microsoft.com/office/drawing/2014/main" id="{402015ED-8B6D-DE4E-8093-A79355D84C63}"/>
                </a:ext>
              </a:extLst>
            </p:cNvPr>
            <p:cNvSpPr/>
            <p:nvPr/>
          </p:nvSpPr>
          <p:spPr>
            <a:xfrm>
              <a:off x="2069462" y="500120"/>
              <a:ext cx="55775" cy="120526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7 w 165734"/>
                <a:gd name="connsiteY3" fmla="*/ 282892 h 358140"/>
                <a:gd name="connsiteX4" fmla="*/ 40957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2870 w 165734"/>
                <a:gd name="connsiteY13" fmla="*/ 138113 h 358140"/>
                <a:gd name="connsiteX14" fmla="*/ 102870 w 165734"/>
                <a:gd name="connsiteY14" fmla="*/ 269558 h 358140"/>
                <a:gd name="connsiteX15" fmla="*/ 131445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2870" y="138113"/>
                  </a:lnTo>
                  <a:lnTo>
                    <a:pt x="102870" y="269558"/>
                  </a:lnTo>
                  <a:cubicBezTo>
                    <a:pt x="102870" y="294322"/>
                    <a:pt x="111443" y="304800"/>
                    <a:pt x="131445" y="304800"/>
                  </a:cubicBezTo>
                  <a:cubicBezTo>
                    <a:pt x="142875" y="303847"/>
                    <a:pt x="155257" y="300038"/>
                    <a:pt x="165735" y="295275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194" name="Freihandform: Form 87">
            <a:extLst>
              <a:ext uri="{FF2B5EF4-FFF2-40B4-BE49-F238E27FC236}">
                <a16:creationId xmlns:a16="http://schemas.microsoft.com/office/drawing/2014/main" id="{C7277E25-4150-EF4E-B2B2-BD3F0A3E2646}"/>
              </a:ext>
            </a:extLst>
          </p:cNvPr>
          <p:cNvSpPr/>
          <p:nvPr userDrawn="1"/>
        </p:nvSpPr>
        <p:spPr>
          <a:xfrm>
            <a:off x="10272966" y="300704"/>
            <a:ext cx="1403903" cy="535987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rgbClr val="041E42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4880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80691-36C4-442B-801E-F5F906A331D4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9" name="Bildplatzhalter 8">
            <a:extLst>
              <a:ext uri="{FF2B5EF4-FFF2-40B4-BE49-F238E27FC236}">
                <a16:creationId xmlns:a16="http://schemas.microsoft.com/office/drawing/2014/main" id="{C307E1A8-BB91-4A01-9481-49FD8B5663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40" name="Textplatzhalter 10">
            <a:extLst>
              <a:ext uri="{FF2B5EF4-FFF2-40B4-BE49-F238E27FC236}">
                <a16:creationId xmlns:a16="http://schemas.microsoft.com/office/drawing/2014/main" id="{7ADEC47A-086D-40D0-ACA4-69135933812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814385D7-3CBE-40E3-B67F-C8C515F3C0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BF0108A6-83E5-4EB1-9FFE-599D1B8CC3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267C2477-3228-475F-AFD7-A441A08AAE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372EDABB-0CB3-495E-B38E-EBB187C3F0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F8DE391A-D3CD-46A0-9DA6-BE18B632C9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22FFA5-3E37-4F35-A696-49186B6B11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BFD50D54-7BD1-4F76-8C9C-C2D77E5924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1CB17604-E112-4197-B54C-292891529DF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D30B4D90-1B5E-403E-AD31-C320040320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72B1944A-640B-4200-A785-CFA163F718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CB7BBA-6A53-45DD-882E-1DF6A99780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E56B6C1-047C-44D7-B1DD-8B723581E08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rgbClr val="8C9FB1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21" name="Bildplatzhalter 6">
            <a:extLst>
              <a:ext uri="{FF2B5EF4-FFF2-40B4-BE49-F238E27FC236}">
                <a16:creationId xmlns:a16="http://schemas.microsoft.com/office/drawing/2014/main" id="{8F4DFED6-EBAA-4D0C-A5C6-CD2902883FB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5D3C98-AF8F-400F-858D-1D6CD4B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4" name="Textplatzhalter 9">
            <a:extLst>
              <a:ext uri="{FF2B5EF4-FFF2-40B4-BE49-F238E27FC236}">
                <a16:creationId xmlns:a16="http://schemas.microsoft.com/office/drawing/2014/main" id="{E94ED47E-AE0F-46CF-A861-AA42DCC1736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51590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2875002"/>
            <a:ext cx="11157743" cy="1107996"/>
          </a:xfrm>
        </p:spPr>
        <p:txBody>
          <a:bodyPr anchor="ctr" anchorCtr="0"/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Kapiteltrenner</a:t>
            </a:r>
            <a:br>
              <a:rPr lang="de-DE" dirty="0"/>
            </a:br>
            <a:r>
              <a:rPr lang="de-DE" dirty="0"/>
              <a:t>Mehrzeilig möglich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5DBE663-8CF8-4EA4-AF83-5C771F9A06FE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87F00BE4-512D-4F35-B132-4E5C5CF1413D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rgbClr val="2F5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F7987594-F169-42FB-8839-77BF8D405E37}"/>
              </a:ext>
            </a:extLst>
          </p:cNvPr>
          <p:cNvSpPr/>
          <p:nvPr userDrawn="1"/>
        </p:nvSpPr>
        <p:spPr>
          <a:xfrm>
            <a:off x="518400" y="1196733"/>
            <a:ext cx="11676062" cy="72000"/>
          </a:xfrm>
          <a:prstGeom prst="rect">
            <a:avLst/>
          </a:prstGeom>
          <a:solidFill>
            <a:srgbClr val="2F5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9A6E8BA9-5951-4163-8A80-4621C65DA816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61" name="Gerader Verbinder 60">
              <a:extLst>
                <a:ext uri="{FF2B5EF4-FFF2-40B4-BE49-F238E27FC236}">
                  <a16:creationId xmlns:a16="http://schemas.microsoft.com/office/drawing/2014/main" id="{59DAB7DF-1308-4B09-91FE-7DF38D6584E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feld 61">
              <a:extLst>
                <a:ext uri="{FF2B5EF4-FFF2-40B4-BE49-F238E27FC236}">
                  <a16:creationId xmlns:a16="http://schemas.microsoft.com/office/drawing/2014/main" id="{87654828-5D94-4A05-BD5F-25792A149E05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9D3F2F75-1623-4F64-97FE-EA0C4D9FABDC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64" name="Gerader Verbinder 63">
              <a:extLst>
                <a:ext uri="{FF2B5EF4-FFF2-40B4-BE49-F238E27FC236}">
                  <a16:creationId xmlns:a16="http://schemas.microsoft.com/office/drawing/2014/main" id="{B042E0F0-49A6-465F-A607-A4C2EFB5486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9D612980-2A2D-4E94-8238-9C67C608554C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2CE76F8C-9B22-4BB3-B2D6-15EC2A58C7A7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67" name="Gerader Verbinder 66">
              <a:extLst>
                <a:ext uri="{FF2B5EF4-FFF2-40B4-BE49-F238E27FC236}">
                  <a16:creationId xmlns:a16="http://schemas.microsoft.com/office/drawing/2014/main" id="{9C843E82-BEFA-4CF2-BA2F-3C80060D316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4762BE88-2459-479F-84FF-4DF483AA142C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69" name="Gruppieren 68">
            <a:extLst>
              <a:ext uri="{FF2B5EF4-FFF2-40B4-BE49-F238E27FC236}">
                <a16:creationId xmlns:a16="http://schemas.microsoft.com/office/drawing/2014/main" id="{104E26F8-EA1A-4C6F-92E1-8F6F98ABFA13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70" name="Gerader Verbinder 69">
              <a:extLst>
                <a:ext uri="{FF2B5EF4-FFF2-40B4-BE49-F238E27FC236}">
                  <a16:creationId xmlns:a16="http://schemas.microsoft.com/office/drawing/2014/main" id="{1A8A854C-301D-4327-AEA2-BCC20A88724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5A547124-456E-49C6-8FC8-111D0AAFEB7F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73B26B5D-1FEC-45B5-B34A-6A1B50955F0E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73" name="Gerader Verbinder 72">
              <a:extLst>
                <a:ext uri="{FF2B5EF4-FFF2-40B4-BE49-F238E27FC236}">
                  <a16:creationId xmlns:a16="http://schemas.microsoft.com/office/drawing/2014/main" id="{3423A679-4F5C-456E-AB6C-7A18EA3E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feld 73">
              <a:extLst>
                <a:ext uri="{FF2B5EF4-FFF2-40B4-BE49-F238E27FC236}">
                  <a16:creationId xmlns:a16="http://schemas.microsoft.com/office/drawing/2014/main" id="{69754FAD-5E71-4087-B3E8-0FEC37E0D864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75" name="Gruppieren 74">
            <a:extLst>
              <a:ext uri="{FF2B5EF4-FFF2-40B4-BE49-F238E27FC236}">
                <a16:creationId xmlns:a16="http://schemas.microsoft.com/office/drawing/2014/main" id="{7C156EC4-BDB3-4DEA-9B78-E98FCFD2F54B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76" name="Gerader Verbinder 75">
              <a:extLst>
                <a:ext uri="{FF2B5EF4-FFF2-40B4-BE49-F238E27FC236}">
                  <a16:creationId xmlns:a16="http://schemas.microsoft.com/office/drawing/2014/main" id="{9E9C384D-D46B-429F-9A97-86F6E3560FE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feld 76">
              <a:extLst>
                <a:ext uri="{FF2B5EF4-FFF2-40B4-BE49-F238E27FC236}">
                  <a16:creationId xmlns:a16="http://schemas.microsoft.com/office/drawing/2014/main" id="{64B7918E-86D1-49EB-8917-1468D42A6E25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750A6733-FD78-4442-98B4-E2BED64B460F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79" name="Gerader Verbinder 78">
              <a:extLst>
                <a:ext uri="{FF2B5EF4-FFF2-40B4-BE49-F238E27FC236}">
                  <a16:creationId xmlns:a16="http://schemas.microsoft.com/office/drawing/2014/main" id="{77BB574D-D198-49E4-874D-732C0CBD5BF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feld 79">
              <a:extLst>
                <a:ext uri="{FF2B5EF4-FFF2-40B4-BE49-F238E27FC236}">
                  <a16:creationId xmlns:a16="http://schemas.microsoft.com/office/drawing/2014/main" id="{67A72ACB-A6A0-450F-A8F3-9CA35EFC5560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C4970FA2-8D2D-462F-BD21-BDE052DC5824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82" name="Gerader Verbinder 81">
              <a:extLst>
                <a:ext uri="{FF2B5EF4-FFF2-40B4-BE49-F238E27FC236}">
                  <a16:creationId xmlns:a16="http://schemas.microsoft.com/office/drawing/2014/main" id="{A7C30986-FB99-416E-BC3E-3BAEC067C11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Textfeld 82">
              <a:extLst>
                <a:ext uri="{FF2B5EF4-FFF2-40B4-BE49-F238E27FC236}">
                  <a16:creationId xmlns:a16="http://schemas.microsoft.com/office/drawing/2014/main" id="{4CE018F4-A860-49B3-B4CD-A328759F15C6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84" name="Gruppieren 83">
            <a:extLst>
              <a:ext uri="{FF2B5EF4-FFF2-40B4-BE49-F238E27FC236}">
                <a16:creationId xmlns:a16="http://schemas.microsoft.com/office/drawing/2014/main" id="{7C2BACBD-0A67-4A9A-B5DC-10C76F5DE4C2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85" name="Gerader Verbinder 84">
              <a:extLst>
                <a:ext uri="{FF2B5EF4-FFF2-40B4-BE49-F238E27FC236}">
                  <a16:creationId xmlns:a16="http://schemas.microsoft.com/office/drawing/2014/main" id="{65F81584-9968-42FA-B3A9-1C13CEAE92A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feld 85">
              <a:extLst>
                <a:ext uri="{FF2B5EF4-FFF2-40B4-BE49-F238E27FC236}">
                  <a16:creationId xmlns:a16="http://schemas.microsoft.com/office/drawing/2014/main" id="{B6D353C6-61DE-4475-8AC6-6D8AF12D49FB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87" name="Gerader Verbinder 86">
            <a:extLst>
              <a:ext uri="{FF2B5EF4-FFF2-40B4-BE49-F238E27FC236}">
                <a16:creationId xmlns:a16="http://schemas.microsoft.com/office/drawing/2014/main" id="{935008F2-D1D5-498F-9932-727B677C0AD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uppieren 87">
            <a:extLst>
              <a:ext uri="{FF2B5EF4-FFF2-40B4-BE49-F238E27FC236}">
                <a16:creationId xmlns:a16="http://schemas.microsoft.com/office/drawing/2014/main" id="{9E72FA59-B055-4F1F-8F32-E797C18F96F9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89" name="Gerader Verbinder 88">
              <a:extLst>
                <a:ext uri="{FF2B5EF4-FFF2-40B4-BE49-F238E27FC236}">
                  <a16:creationId xmlns:a16="http://schemas.microsoft.com/office/drawing/2014/main" id="{B89FA96C-C88D-4C6A-BE88-F3E3083BC51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feld 89">
              <a:extLst>
                <a:ext uri="{FF2B5EF4-FFF2-40B4-BE49-F238E27FC236}">
                  <a16:creationId xmlns:a16="http://schemas.microsoft.com/office/drawing/2014/main" id="{CD67028C-ACEA-4E1C-BF3F-B09177D4335E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91" name="Gruppieren 90">
            <a:extLst>
              <a:ext uri="{FF2B5EF4-FFF2-40B4-BE49-F238E27FC236}">
                <a16:creationId xmlns:a16="http://schemas.microsoft.com/office/drawing/2014/main" id="{AAA9021C-F612-7A45-9064-2DAABFCA9C99}"/>
              </a:ext>
            </a:extLst>
          </p:cNvPr>
          <p:cNvGrpSpPr/>
          <p:nvPr userDrawn="1"/>
        </p:nvGrpSpPr>
        <p:grpSpPr>
          <a:xfrm>
            <a:off x="510639" y="293096"/>
            <a:ext cx="2388067" cy="301237"/>
            <a:chOff x="510639" y="293688"/>
            <a:chExt cx="2594512" cy="327279"/>
          </a:xfrm>
        </p:grpSpPr>
        <p:sp>
          <p:nvSpPr>
            <p:cNvPr id="92" name="Freihandform: Form 139">
              <a:extLst>
                <a:ext uri="{FF2B5EF4-FFF2-40B4-BE49-F238E27FC236}">
                  <a16:creationId xmlns:a16="http://schemas.microsoft.com/office/drawing/2014/main" id="{239FEB29-764E-D84F-A6B9-E572E9BA35FA}"/>
                </a:ext>
              </a:extLst>
            </p:cNvPr>
            <p:cNvSpPr/>
            <p:nvPr/>
          </p:nvSpPr>
          <p:spPr>
            <a:xfrm>
              <a:off x="519935" y="300420"/>
              <a:ext cx="78213" cy="124372"/>
            </a:xfrm>
            <a:custGeom>
              <a:avLst/>
              <a:gdLst>
                <a:gd name="connsiteX0" fmla="*/ 232410 w 232409"/>
                <a:gd name="connsiteY0" fmla="*/ 60960 h 369569"/>
                <a:gd name="connsiteX1" fmla="*/ 65723 w 232409"/>
                <a:gd name="connsiteY1" fmla="*/ 60960 h 369569"/>
                <a:gd name="connsiteX2" fmla="*/ 65723 w 232409"/>
                <a:gd name="connsiteY2" fmla="*/ 152400 h 369569"/>
                <a:gd name="connsiteX3" fmla="*/ 189547 w 232409"/>
                <a:gd name="connsiteY3" fmla="*/ 152400 h 369569"/>
                <a:gd name="connsiteX4" fmla="*/ 189547 w 232409"/>
                <a:gd name="connsiteY4" fmla="*/ 212408 h 369569"/>
                <a:gd name="connsiteX5" fmla="*/ 65723 w 232409"/>
                <a:gd name="connsiteY5" fmla="*/ 212408 h 369569"/>
                <a:gd name="connsiteX6" fmla="*/ 65723 w 232409"/>
                <a:gd name="connsiteY6" fmla="*/ 369570 h 369569"/>
                <a:gd name="connsiteX7" fmla="*/ 0 w 232409"/>
                <a:gd name="connsiteY7" fmla="*/ 369570 h 369569"/>
                <a:gd name="connsiteX8" fmla="*/ 0 w 232409"/>
                <a:gd name="connsiteY8" fmla="*/ 0 h 369569"/>
                <a:gd name="connsiteX9" fmla="*/ 231458 w 232409"/>
                <a:gd name="connsiteY9" fmla="*/ 0 h 369569"/>
                <a:gd name="connsiteX10" fmla="*/ 231458 w 232409"/>
                <a:gd name="connsiteY10" fmla="*/ 60960 h 36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409" h="369569">
                  <a:moveTo>
                    <a:pt x="232410" y="60960"/>
                  </a:moveTo>
                  <a:lnTo>
                    <a:pt x="65723" y="60960"/>
                  </a:lnTo>
                  <a:lnTo>
                    <a:pt x="65723" y="152400"/>
                  </a:lnTo>
                  <a:lnTo>
                    <a:pt x="189547" y="152400"/>
                  </a:lnTo>
                  <a:lnTo>
                    <a:pt x="189547" y="212408"/>
                  </a:lnTo>
                  <a:lnTo>
                    <a:pt x="65723" y="212408"/>
                  </a:lnTo>
                  <a:lnTo>
                    <a:pt x="65723" y="369570"/>
                  </a:lnTo>
                  <a:lnTo>
                    <a:pt x="0" y="369570"/>
                  </a:lnTo>
                  <a:lnTo>
                    <a:pt x="0" y="0"/>
                  </a:lnTo>
                  <a:lnTo>
                    <a:pt x="231458" y="0"/>
                  </a:lnTo>
                  <a:lnTo>
                    <a:pt x="231458" y="6096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3" name="Freihandform: Form 140">
              <a:extLst>
                <a:ext uri="{FF2B5EF4-FFF2-40B4-BE49-F238E27FC236}">
                  <a16:creationId xmlns:a16="http://schemas.microsoft.com/office/drawing/2014/main" id="{30E07473-1FE4-ED4D-ABDA-C4460B82C76D}"/>
                </a:ext>
              </a:extLst>
            </p:cNvPr>
            <p:cNvSpPr/>
            <p:nvPr/>
          </p:nvSpPr>
          <p:spPr>
            <a:xfrm>
              <a:off x="610329" y="332713"/>
              <a:ext cx="53852" cy="91758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2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7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4" name="Freihandform: Form 141">
              <a:extLst>
                <a:ext uri="{FF2B5EF4-FFF2-40B4-BE49-F238E27FC236}">
                  <a16:creationId xmlns:a16="http://schemas.microsoft.com/office/drawing/2014/main" id="{ACFFFEA1-E2B9-BF4B-8614-D4E5B5F85F27}"/>
                </a:ext>
              </a:extLst>
            </p:cNvPr>
            <p:cNvSpPr/>
            <p:nvPr/>
          </p:nvSpPr>
          <p:spPr>
            <a:xfrm>
              <a:off x="679247" y="294971"/>
              <a:ext cx="26605" cy="129501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5" name="Freihandform: Form 142">
              <a:extLst>
                <a:ext uri="{FF2B5EF4-FFF2-40B4-BE49-F238E27FC236}">
                  <a16:creationId xmlns:a16="http://schemas.microsoft.com/office/drawing/2014/main" id="{DCFE20F4-1FAA-3B4B-AFD3-FE5FED6F8703}"/>
                </a:ext>
              </a:extLst>
            </p:cNvPr>
            <p:cNvSpPr/>
            <p:nvPr/>
          </p:nvSpPr>
          <p:spPr>
            <a:xfrm>
              <a:off x="725086" y="332795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1913 w 242887"/>
                <a:gd name="connsiteY10" fmla="*/ 115253 h 279082"/>
                <a:gd name="connsiteX11" fmla="*/ 182880 w 242887"/>
                <a:gd name="connsiteY11" fmla="*/ 115253 h 279082"/>
                <a:gd name="connsiteX12" fmla="*/ 123825 w 242887"/>
                <a:gd name="connsiteY12" fmla="*/ 50482 h 279082"/>
                <a:gd name="connsiteX13" fmla="*/ 61913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1913" y="115253"/>
                  </a:moveTo>
                  <a:lnTo>
                    <a:pt x="182880" y="115253"/>
                  </a:lnTo>
                  <a:cubicBezTo>
                    <a:pt x="180022" y="74295"/>
                    <a:pt x="159067" y="50482"/>
                    <a:pt x="123825" y="50482"/>
                  </a:cubicBezTo>
                  <a:cubicBezTo>
                    <a:pt x="89535" y="50482"/>
                    <a:pt x="67627" y="74295"/>
                    <a:pt x="61913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6" name="Freihandform: Form 143">
              <a:extLst>
                <a:ext uri="{FF2B5EF4-FFF2-40B4-BE49-F238E27FC236}">
                  <a16:creationId xmlns:a16="http://schemas.microsoft.com/office/drawing/2014/main" id="{3D433F7E-E5FB-4B45-87E4-D54E97FD3DEE}"/>
                </a:ext>
              </a:extLst>
            </p:cNvPr>
            <p:cNvSpPr/>
            <p:nvPr/>
          </p:nvSpPr>
          <p:spPr>
            <a:xfrm>
              <a:off x="825417" y="293688"/>
              <a:ext cx="83663" cy="133347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2 w 248602"/>
                <a:gd name="connsiteY5" fmla="*/ 0 h 396239"/>
                <a:gd name="connsiteX6" fmla="*/ 248602 w 248602"/>
                <a:gd name="connsiteY6" fmla="*/ 389573 h 396239"/>
                <a:gd name="connsiteX7" fmla="*/ 187642 w 248602"/>
                <a:gd name="connsiteY7" fmla="*/ 389573 h 396239"/>
                <a:gd name="connsiteX8" fmla="*/ 187642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0960 w 248602"/>
                <a:gd name="connsiteY12" fmla="*/ 255270 h 396239"/>
                <a:gd name="connsiteX13" fmla="*/ 122872 w 248602"/>
                <a:gd name="connsiteY13" fmla="*/ 340995 h 396239"/>
                <a:gd name="connsiteX14" fmla="*/ 186690 w 248602"/>
                <a:gd name="connsiteY14" fmla="*/ 305753 h 396239"/>
                <a:gd name="connsiteX15" fmla="*/ 186690 w 248602"/>
                <a:gd name="connsiteY15" fmla="*/ 207645 h 396239"/>
                <a:gd name="connsiteX16" fmla="*/ 122872 w 248602"/>
                <a:gd name="connsiteY16" fmla="*/ 172402 h 396239"/>
                <a:gd name="connsiteX17" fmla="*/ 60960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2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2" y="0"/>
                  </a:lnTo>
                  <a:lnTo>
                    <a:pt x="248602" y="389573"/>
                  </a:lnTo>
                  <a:lnTo>
                    <a:pt x="187642" y="389573"/>
                  </a:lnTo>
                  <a:lnTo>
                    <a:pt x="187642" y="358140"/>
                  </a:lnTo>
                  <a:lnTo>
                    <a:pt x="186690" y="358140"/>
                  </a:lnTo>
                  <a:cubicBezTo>
                    <a:pt x="167640" y="381953"/>
                    <a:pt x="140017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0960" y="255270"/>
                  </a:moveTo>
                  <a:cubicBezTo>
                    <a:pt x="60960" y="309563"/>
                    <a:pt x="83820" y="340995"/>
                    <a:pt x="122872" y="340995"/>
                  </a:cubicBezTo>
                  <a:cubicBezTo>
                    <a:pt x="146685" y="340995"/>
                    <a:pt x="166688" y="329565"/>
                    <a:pt x="186690" y="305753"/>
                  </a:cubicBezTo>
                  <a:lnTo>
                    <a:pt x="186690" y="207645"/>
                  </a:lnTo>
                  <a:cubicBezTo>
                    <a:pt x="168592" y="183833"/>
                    <a:pt x="148590" y="172402"/>
                    <a:pt x="122872" y="172402"/>
                  </a:cubicBezTo>
                  <a:cubicBezTo>
                    <a:pt x="82867" y="172402"/>
                    <a:pt x="60960" y="201930"/>
                    <a:pt x="60960" y="25527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7" name="Freihandform: Form 144">
              <a:extLst>
                <a:ext uri="{FF2B5EF4-FFF2-40B4-BE49-F238E27FC236}">
                  <a16:creationId xmlns:a16="http://schemas.microsoft.com/office/drawing/2014/main" id="{39EB8253-0480-F945-BF50-3C39BC415AEF}"/>
                </a:ext>
              </a:extLst>
            </p:cNvPr>
            <p:cNvSpPr/>
            <p:nvPr/>
          </p:nvSpPr>
          <p:spPr>
            <a:xfrm>
              <a:off x="936967" y="332713"/>
              <a:ext cx="53852" cy="91758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8" name="Freihandform: Form 145">
              <a:extLst>
                <a:ext uri="{FF2B5EF4-FFF2-40B4-BE49-F238E27FC236}">
                  <a16:creationId xmlns:a16="http://schemas.microsoft.com/office/drawing/2014/main" id="{3C3CAEA5-31EB-6B48-8A0B-FDDA4E37BB49}"/>
                </a:ext>
              </a:extLst>
            </p:cNvPr>
            <p:cNvSpPr/>
            <p:nvPr/>
          </p:nvSpPr>
          <p:spPr>
            <a:xfrm>
              <a:off x="1005565" y="294971"/>
              <a:ext cx="26605" cy="129501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1438 w 79057"/>
                <a:gd name="connsiteY5" fmla="*/ 384810 h 384810"/>
                <a:gd name="connsiteX6" fmla="*/ 9525 w 79057"/>
                <a:gd name="connsiteY6" fmla="*/ 384810 h 384810"/>
                <a:gd name="connsiteX7" fmla="*/ 9525 w 79057"/>
                <a:gd name="connsiteY7" fmla="*/ 118110 h 384810"/>
                <a:gd name="connsiteX8" fmla="*/ 71438 w 79057"/>
                <a:gd name="connsiteY8" fmla="*/ 118110 h 384810"/>
                <a:gd name="connsiteX9" fmla="*/ 71438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7" y="0"/>
                    <a:pt x="39052" y="0"/>
                  </a:cubicBezTo>
                  <a:cubicBezTo>
                    <a:pt x="61913" y="0"/>
                    <a:pt x="79058" y="16193"/>
                    <a:pt x="79058" y="38100"/>
                  </a:cubicBezTo>
                  <a:close/>
                  <a:moveTo>
                    <a:pt x="71438" y="384810"/>
                  </a:moveTo>
                  <a:lnTo>
                    <a:pt x="9525" y="384810"/>
                  </a:lnTo>
                  <a:lnTo>
                    <a:pt x="9525" y="118110"/>
                  </a:lnTo>
                  <a:lnTo>
                    <a:pt x="71438" y="118110"/>
                  </a:lnTo>
                  <a:lnTo>
                    <a:pt x="71438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9" name="Freihandform: Form 146">
              <a:extLst>
                <a:ext uri="{FF2B5EF4-FFF2-40B4-BE49-F238E27FC236}">
                  <a16:creationId xmlns:a16="http://schemas.microsoft.com/office/drawing/2014/main" id="{6BF62CD0-F5B5-8845-8426-81D7F83163CB}"/>
                </a:ext>
              </a:extLst>
            </p:cNvPr>
            <p:cNvSpPr/>
            <p:nvPr/>
          </p:nvSpPr>
          <p:spPr>
            <a:xfrm>
              <a:off x="1052044" y="332474"/>
              <a:ext cx="75649" cy="94240"/>
            </a:xfrm>
            <a:custGeom>
              <a:avLst/>
              <a:gdLst>
                <a:gd name="connsiteX0" fmla="*/ 222885 w 224789"/>
                <a:gd name="connsiteY0" fmla="*/ 237172 h 280034"/>
                <a:gd name="connsiteX1" fmla="*/ 127635 w 224789"/>
                <a:gd name="connsiteY1" fmla="*/ 280035 h 280034"/>
                <a:gd name="connsiteX2" fmla="*/ 0 w 224789"/>
                <a:gd name="connsiteY2" fmla="*/ 140970 h 280034"/>
                <a:gd name="connsiteX3" fmla="*/ 128588 w 224789"/>
                <a:gd name="connsiteY3" fmla="*/ 0 h 280034"/>
                <a:gd name="connsiteX4" fmla="*/ 224790 w 224789"/>
                <a:gd name="connsiteY4" fmla="*/ 45720 h 280034"/>
                <a:gd name="connsiteX5" fmla="*/ 181927 w 224789"/>
                <a:gd name="connsiteY5" fmla="*/ 86678 h 280034"/>
                <a:gd name="connsiteX6" fmla="*/ 128588 w 224789"/>
                <a:gd name="connsiteY6" fmla="*/ 57150 h 280034"/>
                <a:gd name="connsiteX7" fmla="*/ 62865 w 224789"/>
                <a:gd name="connsiteY7" fmla="*/ 140018 h 280034"/>
                <a:gd name="connsiteX8" fmla="*/ 128588 w 224789"/>
                <a:gd name="connsiteY8" fmla="*/ 222885 h 280034"/>
                <a:gd name="connsiteX9" fmla="*/ 183833 w 224789"/>
                <a:gd name="connsiteY9" fmla="*/ 193358 h 280034"/>
                <a:gd name="connsiteX10" fmla="*/ 222885 w 224789"/>
                <a:gd name="connsiteY10" fmla="*/ 237172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89" h="280034">
                  <a:moveTo>
                    <a:pt x="222885" y="237172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7" y="15240"/>
                    <a:pt x="224790" y="45720"/>
                  </a:cubicBezTo>
                  <a:lnTo>
                    <a:pt x="181927" y="86678"/>
                  </a:lnTo>
                  <a:cubicBezTo>
                    <a:pt x="166688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8"/>
                  </a:cubicBezTo>
                  <a:cubicBezTo>
                    <a:pt x="62865" y="189547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3" y="193358"/>
                  </a:cubicBezTo>
                  <a:lnTo>
                    <a:pt x="222885" y="237172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0" name="Freihandform: Form 147">
              <a:extLst>
                <a:ext uri="{FF2B5EF4-FFF2-40B4-BE49-F238E27FC236}">
                  <a16:creationId xmlns:a16="http://schemas.microsoft.com/office/drawing/2014/main" id="{74F82E2E-2B50-F84C-8BD0-1F0FD1E8B441}"/>
                </a:ext>
              </a:extLst>
            </p:cNvPr>
            <p:cNvSpPr/>
            <p:nvPr/>
          </p:nvSpPr>
          <p:spPr>
            <a:xfrm>
              <a:off x="1145644" y="293688"/>
              <a:ext cx="77252" cy="131103"/>
            </a:xfrm>
            <a:custGeom>
              <a:avLst/>
              <a:gdLst>
                <a:gd name="connsiteX0" fmla="*/ 229553 w 229552"/>
                <a:gd name="connsiteY0" fmla="*/ 388620 h 389572"/>
                <a:gd name="connsiteX1" fmla="*/ 167640 w 229552"/>
                <a:gd name="connsiteY1" fmla="*/ 388620 h 389572"/>
                <a:gd name="connsiteX2" fmla="*/ 167640 w 229552"/>
                <a:gd name="connsiteY2" fmla="*/ 236220 h 389572"/>
                <a:gd name="connsiteX3" fmla="*/ 118110 w 229552"/>
                <a:gd name="connsiteY3" fmla="*/ 171450 h 389572"/>
                <a:gd name="connsiteX4" fmla="*/ 62865 w 229552"/>
                <a:gd name="connsiteY4" fmla="*/ 236220 h 389572"/>
                <a:gd name="connsiteX5" fmla="*/ 62865 w 229552"/>
                <a:gd name="connsiteY5" fmla="*/ 389573 h 389572"/>
                <a:gd name="connsiteX6" fmla="*/ 0 w 229552"/>
                <a:gd name="connsiteY6" fmla="*/ 389573 h 389572"/>
                <a:gd name="connsiteX7" fmla="*/ 0 w 229552"/>
                <a:gd name="connsiteY7" fmla="*/ 15240 h 389572"/>
                <a:gd name="connsiteX8" fmla="*/ 61913 w 229552"/>
                <a:gd name="connsiteY8" fmla="*/ 0 h 389572"/>
                <a:gd name="connsiteX9" fmla="*/ 61913 w 229552"/>
                <a:gd name="connsiteY9" fmla="*/ 155258 h 389572"/>
                <a:gd name="connsiteX10" fmla="*/ 62865 w 229552"/>
                <a:gd name="connsiteY10" fmla="*/ 155258 h 389572"/>
                <a:gd name="connsiteX11" fmla="*/ 140970 w 229552"/>
                <a:gd name="connsiteY11" fmla="*/ 116205 h 389572"/>
                <a:gd name="connsiteX12" fmla="*/ 228600 w 229552"/>
                <a:gd name="connsiteY12" fmla="*/ 223838 h 389572"/>
                <a:gd name="connsiteX13" fmla="*/ 228600 w 229552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389572">
                  <a:moveTo>
                    <a:pt x="229553" y="388620"/>
                  </a:moveTo>
                  <a:lnTo>
                    <a:pt x="167640" y="388620"/>
                  </a:lnTo>
                  <a:lnTo>
                    <a:pt x="167640" y="236220"/>
                  </a:lnTo>
                  <a:cubicBezTo>
                    <a:pt x="167640" y="197168"/>
                    <a:pt x="155257" y="171450"/>
                    <a:pt x="118110" y="171450"/>
                  </a:cubicBezTo>
                  <a:cubicBezTo>
                    <a:pt x="75247" y="171450"/>
                    <a:pt x="62865" y="205740"/>
                    <a:pt x="62865" y="236220"/>
                  </a:cubicBezTo>
                  <a:lnTo>
                    <a:pt x="62865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2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1" name="Freihandform: Form 148">
              <a:extLst>
                <a:ext uri="{FF2B5EF4-FFF2-40B4-BE49-F238E27FC236}">
                  <a16:creationId xmlns:a16="http://schemas.microsoft.com/office/drawing/2014/main" id="{764A666C-D860-AD49-B7E5-01027DAF2F9E}"/>
                </a:ext>
              </a:extLst>
            </p:cNvPr>
            <p:cNvSpPr/>
            <p:nvPr/>
          </p:nvSpPr>
          <p:spPr>
            <a:xfrm>
              <a:off x="1246937" y="359721"/>
              <a:ext cx="43915" cy="19874"/>
            </a:xfrm>
            <a:custGeom>
              <a:avLst/>
              <a:gdLst>
                <a:gd name="connsiteX0" fmla="*/ 130492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2 w 130492"/>
                <a:gd name="connsiteY3" fmla="*/ 0 h 59055"/>
                <a:gd name="connsiteX4" fmla="*/ 130492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2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2" y="0"/>
                  </a:lnTo>
                  <a:lnTo>
                    <a:pt x="130492" y="5905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2" name="Freihandform: Form 149">
              <a:extLst>
                <a:ext uri="{FF2B5EF4-FFF2-40B4-BE49-F238E27FC236}">
                  <a16:creationId xmlns:a16="http://schemas.microsoft.com/office/drawing/2014/main" id="{A60FAD8F-356D-9A49-8917-F8D75E39E254}"/>
                </a:ext>
              </a:extLst>
            </p:cNvPr>
            <p:cNvSpPr/>
            <p:nvPr/>
          </p:nvSpPr>
          <p:spPr>
            <a:xfrm>
              <a:off x="1302071" y="300420"/>
              <a:ext cx="115397" cy="124051"/>
            </a:xfrm>
            <a:custGeom>
              <a:avLst/>
              <a:gdLst>
                <a:gd name="connsiteX0" fmla="*/ 136208 w 342900"/>
                <a:gd name="connsiteY0" fmla="*/ 0 h 368617"/>
                <a:gd name="connsiteX1" fmla="*/ 205740 w 342900"/>
                <a:gd name="connsiteY1" fmla="*/ 0 h 368617"/>
                <a:gd name="connsiteX2" fmla="*/ 342900 w 342900"/>
                <a:gd name="connsiteY2" fmla="*/ 368618 h 368617"/>
                <a:gd name="connsiteX3" fmla="*/ 271463 w 342900"/>
                <a:gd name="connsiteY3" fmla="*/ 368618 h 368617"/>
                <a:gd name="connsiteX4" fmla="*/ 244793 w 342900"/>
                <a:gd name="connsiteY4" fmla="*/ 290512 h 368617"/>
                <a:gd name="connsiteX5" fmla="*/ 96203 w 342900"/>
                <a:gd name="connsiteY5" fmla="*/ 290512 h 368617"/>
                <a:gd name="connsiteX6" fmla="*/ 69533 w 342900"/>
                <a:gd name="connsiteY6" fmla="*/ 368618 h 368617"/>
                <a:gd name="connsiteX7" fmla="*/ 0 w 342900"/>
                <a:gd name="connsiteY7" fmla="*/ 368618 h 368617"/>
                <a:gd name="connsiteX8" fmla="*/ 136208 w 342900"/>
                <a:gd name="connsiteY8" fmla="*/ 0 h 368617"/>
                <a:gd name="connsiteX9" fmla="*/ 116205 w 342900"/>
                <a:gd name="connsiteY9" fmla="*/ 231458 h 368617"/>
                <a:gd name="connsiteX10" fmla="*/ 223838 w 342900"/>
                <a:gd name="connsiteY10" fmla="*/ 231458 h 368617"/>
                <a:gd name="connsiteX11" fmla="*/ 170498 w 342900"/>
                <a:gd name="connsiteY11" fmla="*/ 75247 h 368617"/>
                <a:gd name="connsiteX12" fmla="*/ 169545 w 342900"/>
                <a:gd name="connsiteY12" fmla="*/ 75247 h 368617"/>
                <a:gd name="connsiteX13" fmla="*/ 116205 w 342900"/>
                <a:gd name="connsiteY13" fmla="*/ 231458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2900" h="368617">
                  <a:moveTo>
                    <a:pt x="136208" y="0"/>
                  </a:moveTo>
                  <a:lnTo>
                    <a:pt x="205740" y="0"/>
                  </a:lnTo>
                  <a:lnTo>
                    <a:pt x="342900" y="368618"/>
                  </a:lnTo>
                  <a:lnTo>
                    <a:pt x="271463" y="368618"/>
                  </a:lnTo>
                  <a:lnTo>
                    <a:pt x="244793" y="290512"/>
                  </a:lnTo>
                  <a:lnTo>
                    <a:pt x="96203" y="290512"/>
                  </a:lnTo>
                  <a:lnTo>
                    <a:pt x="69533" y="368618"/>
                  </a:lnTo>
                  <a:lnTo>
                    <a:pt x="0" y="368618"/>
                  </a:lnTo>
                  <a:lnTo>
                    <a:pt x="136208" y="0"/>
                  </a:lnTo>
                  <a:close/>
                  <a:moveTo>
                    <a:pt x="116205" y="231458"/>
                  </a:moveTo>
                  <a:lnTo>
                    <a:pt x="223838" y="231458"/>
                  </a:lnTo>
                  <a:lnTo>
                    <a:pt x="170498" y="75247"/>
                  </a:lnTo>
                  <a:lnTo>
                    <a:pt x="169545" y="75247"/>
                  </a:lnTo>
                  <a:lnTo>
                    <a:pt x="116205" y="231458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3" name="Freihandform: Form 150">
              <a:extLst>
                <a:ext uri="{FF2B5EF4-FFF2-40B4-BE49-F238E27FC236}">
                  <a16:creationId xmlns:a16="http://schemas.microsoft.com/office/drawing/2014/main" id="{2122BFDD-4180-3242-9DE6-1722C6BB87E1}"/>
                </a:ext>
              </a:extLst>
            </p:cNvPr>
            <p:cNvSpPr/>
            <p:nvPr/>
          </p:nvSpPr>
          <p:spPr>
            <a:xfrm>
              <a:off x="1436060" y="293688"/>
              <a:ext cx="20835" cy="130783"/>
            </a:xfrm>
            <a:custGeom>
              <a:avLst/>
              <a:gdLst>
                <a:gd name="connsiteX0" fmla="*/ 61913 w 61912"/>
                <a:gd name="connsiteY0" fmla="*/ 388620 h 388620"/>
                <a:gd name="connsiteX1" fmla="*/ 0 w 61912"/>
                <a:gd name="connsiteY1" fmla="*/ 388620 h 388620"/>
                <a:gd name="connsiteX2" fmla="*/ 0 w 61912"/>
                <a:gd name="connsiteY2" fmla="*/ 14288 h 388620"/>
                <a:gd name="connsiteX3" fmla="*/ 61913 w 61912"/>
                <a:gd name="connsiteY3" fmla="*/ 0 h 388620"/>
                <a:gd name="connsiteX4" fmla="*/ 61913 w 61912"/>
                <a:gd name="connsiteY4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8620">
                  <a:moveTo>
                    <a:pt x="61913" y="388620"/>
                  </a:moveTo>
                  <a:lnTo>
                    <a:pt x="0" y="388620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862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4" name="Freihandform: Form 151">
              <a:extLst>
                <a:ext uri="{FF2B5EF4-FFF2-40B4-BE49-F238E27FC236}">
                  <a16:creationId xmlns:a16="http://schemas.microsoft.com/office/drawing/2014/main" id="{A137BDFA-16B4-5E4D-90CA-25E45475E283}"/>
                </a:ext>
              </a:extLst>
            </p:cNvPr>
            <p:cNvSpPr/>
            <p:nvPr/>
          </p:nvSpPr>
          <p:spPr>
            <a:xfrm>
              <a:off x="1479334" y="332795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3355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5" name="Freihandform: Form 152">
              <a:extLst>
                <a:ext uri="{FF2B5EF4-FFF2-40B4-BE49-F238E27FC236}">
                  <a16:creationId xmlns:a16="http://schemas.microsoft.com/office/drawing/2014/main" id="{51BC45C2-1274-BB42-B2FF-655E609A4F3F}"/>
                </a:ext>
              </a:extLst>
            </p:cNvPr>
            <p:cNvSpPr/>
            <p:nvPr/>
          </p:nvSpPr>
          <p:spPr>
            <a:xfrm>
              <a:off x="1572613" y="334718"/>
              <a:ext cx="85906" cy="89753"/>
            </a:xfrm>
            <a:custGeom>
              <a:avLst/>
              <a:gdLst>
                <a:gd name="connsiteX0" fmla="*/ 255270 w 255269"/>
                <a:gd name="connsiteY0" fmla="*/ 266700 h 266700"/>
                <a:gd name="connsiteX1" fmla="*/ 183832 w 255269"/>
                <a:gd name="connsiteY1" fmla="*/ 266700 h 266700"/>
                <a:gd name="connsiteX2" fmla="*/ 126682 w 255269"/>
                <a:gd name="connsiteY2" fmla="*/ 174307 h 266700"/>
                <a:gd name="connsiteX3" fmla="*/ 125730 w 255269"/>
                <a:gd name="connsiteY3" fmla="*/ 174307 h 266700"/>
                <a:gd name="connsiteX4" fmla="*/ 70485 w 255269"/>
                <a:gd name="connsiteY4" fmla="*/ 266700 h 266700"/>
                <a:gd name="connsiteX5" fmla="*/ 0 w 255269"/>
                <a:gd name="connsiteY5" fmla="*/ 266700 h 266700"/>
                <a:gd name="connsiteX6" fmla="*/ 91440 w 255269"/>
                <a:gd name="connsiteY6" fmla="*/ 128588 h 266700"/>
                <a:gd name="connsiteX7" fmla="*/ 6667 w 255269"/>
                <a:gd name="connsiteY7" fmla="*/ 0 h 266700"/>
                <a:gd name="connsiteX8" fmla="*/ 77152 w 255269"/>
                <a:gd name="connsiteY8" fmla="*/ 0 h 266700"/>
                <a:gd name="connsiteX9" fmla="*/ 127635 w 255269"/>
                <a:gd name="connsiteY9" fmla="*/ 81915 h 266700"/>
                <a:gd name="connsiteX10" fmla="*/ 128588 w 255269"/>
                <a:gd name="connsiteY10" fmla="*/ 81915 h 266700"/>
                <a:gd name="connsiteX11" fmla="*/ 178117 w 255269"/>
                <a:gd name="connsiteY11" fmla="*/ 0 h 266700"/>
                <a:gd name="connsiteX12" fmla="*/ 247650 w 255269"/>
                <a:gd name="connsiteY12" fmla="*/ 0 h 266700"/>
                <a:gd name="connsiteX13" fmla="*/ 163830 w 255269"/>
                <a:gd name="connsiteY13" fmla="*/ 127635 h 266700"/>
                <a:gd name="connsiteX14" fmla="*/ 255270 w 255269"/>
                <a:gd name="connsiteY14" fmla="*/ 26670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269" h="266700">
                  <a:moveTo>
                    <a:pt x="255270" y="266700"/>
                  </a:moveTo>
                  <a:lnTo>
                    <a:pt x="183832" y="266700"/>
                  </a:lnTo>
                  <a:lnTo>
                    <a:pt x="126682" y="174307"/>
                  </a:lnTo>
                  <a:lnTo>
                    <a:pt x="125730" y="174307"/>
                  </a:lnTo>
                  <a:lnTo>
                    <a:pt x="70485" y="266700"/>
                  </a:lnTo>
                  <a:lnTo>
                    <a:pt x="0" y="266700"/>
                  </a:lnTo>
                  <a:lnTo>
                    <a:pt x="91440" y="128588"/>
                  </a:lnTo>
                  <a:lnTo>
                    <a:pt x="6667" y="0"/>
                  </a:lnTo>
                  <a:lnTo>
                    <a:pt x="77152" y="0"/>
                  </a:lnTo>
                  <a:lnTo>
                    <a:pt x="127635" y="81915"/>
                  </a:lnTo>
                  <a:lnTo>
                    <a:pt x="128588" y="81915"/>
                  </a:lnTo>
                  <a:lnTo>
                    <a:pt x="178117" y="0"/>
                  </a:lnTo>
                  <a:lnTo>
                    <a:pt x="247650" y="0"/>
                  </a:lnTo>
                  <a:lnTo>
                    <a:pt x="163830" y="127635"/>
                  </a:lnTo>
                  <a:lnTo>
                    <a:pt x="255270" y="26670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6" name="Freihandform: Form 153">
              <a:extLst>
                <a:ext uri="{FF2B5EF4-FFF2-40B4-BE49-F238E27FC236}">
                  <a16:creationId xmlns:a16="http://schemas.microsoft.com/office/drawing/2014/main" id="{039CA6A1-8CFA-4A4B-9F23-2BB7B0C89625}"/>
                </a:ext>
              </a:extLst>
            </p:cNvPr>
            <p:cNvSpPr/>
            <p:nvPr/>
          </p:nvSpPr>
          <p:spPr>
            <a:xfrm>
              <a:off x="1669733" y="332795"/>
              <a:ext cx="75975" cy="93920"/>
            </a:xfrm>
            <a:custGeom>
              <a:avLst/>
              <a:gdLst>
                <a:gd name="connsiteX0" fmla="*/ 114317 w 225759"/>
                <a:gd name="connsiteY0" fmla="*/ 107632 h 279082"/>
                <a:gd name="connsiteX1" fmla="*/ 164799 w 225759"/>
                <a:gd name="connsiteY1" fmla="*/ 113347 h 279082"/>
                <a:gd name="connsiteX2" fmla="*/ 164799 w 225759"/>
                <a:gd name="connsiteY2" fmla="*/ 103822 h 279082"/>
                <a:gd name="connsiteX3" fmla="*/ 105744 w 225759"/>
                <a:gd name="connsiteY3" fmla="*/ 52388 h 279082"/>
                <a:gd name="connsiteX4" fmla="*/ 38117 w 225759"/>
                <a:gd name="connsiteY4" fmla="*/ 67628 h 279082"/>
                <a:gd name="connsiteX5" fmla="*/ 24782 w 225759"/>
                <a:gd name="connsiteY5" fmla="*/ 15240 h 279082"/>
                <a:gd name="connsiteX6" fmla="*/ 112412 w 225759"/>
                <a:gd name="connsiteY6" fmla="*/ 0 h 279082"/>
                <a:gd name="connsiteX7" fmla="*/ 225759 w 225759"/>
                <a:gd name="connsiteY7" fmla="*/ 102870 h 279082"/>
                <a:gd name="connsiteX8" fmla="*/ 225759 w 225759"/>
                <a:gd name="connsiteY8" fmla="*/ 273368 h 279082"/>
                <a:gd name="connsiteX9" fmla="*/ 166704 w 225759"/>
                <a:gd name="connsiteY9" fmla="*/ 273368 h 279082"/>
                <a:gd name="connsiteX10" fmla="*/ 166704 w 225759"/>
                <a:gd name="connsiteY10" fmla="*/ 244793 h 279082"/>
                <a:gd name="connsiteX11" fmla="*/ 165752 w 225759"/>
                <a:gd name="connsiteY11" fmla="*/ 244793 h 279082"/>
                <a:gd name="connsiteX12" fmla="*/ 87647 w 225759"/>
                <a:gd name="connsiteY12" fmla="*/ 279083 h 279082"/>
                <a:gd name="connsiteX13" fmla="*/ 17 w 225759"/>
                <a:gd name="connsiteY13" fmla="*/ 194310 h 279082"/>
                <a:gd name="connsiteX14" fmla="*/ 114317 w 225759"/>
                <a:gd name="connsiteY14" fmla="*/ 107632 h 279082"/>
                <a:gd name="connsiteX15" fmla="*/ 103839 w 225759"/>
                <a:gd name="connsiteY15" fmla="*/ 232410 h 279082"/>
                <a:gd name="connsiteX16" fmla="*/ 164799 w 225759"/>
                <a:gd name="connsiteY16" fmla="*/ 200025 h 279082"/>
                <a:gd name="connsiteX17" fmla="*/ 164799 w 225759"/>
                <a:gd name="connsiteY17" fmla="*/ 154305 h 279082"/>
                <a:gd name="connsiteX18" fmla="*/ 120984 w 225759"/>
                <a:gd name="connsiteY18" fmla="*/ 149543 h 279082"/>
                <a:gd name="connsiteX19" fmla="*/ 59072 w 225759"/>
                <a:gd name="connsiteY19" fmla="*/ 193358 h 279082"/>
                <a:gd name="connsiteX20" fmla="*/ 103839 w 225759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5759" h="279082">
                  <a:moveTo>
                    <a:pt x="114317" y="107632"/>
                  </a:moveTo>
                  <a:cubicBezTo>
                    <a:pt x="131462" y="107632"/>
                    <a:pt x="147654" y="108585"/>
                    <a:pt x="164799" y="113347"/>
                  </a:cubicBezTo>
                  <a:lnTo>
                    <a:pt x="164799" y="103822"/>
                  </a:lnTo>
                  <a:cubicBezTo>
                    <a:pt x="164799" y="69532"/>
                    <a:pt x="144797" y="52388"/>
                    <a:pt x="105744" y="52388"/>
                  </a:cubicBezTo>
                  <a:cubicBezTo>
                    <a:pt x="83837" y="52388"/>
                    <a:pt x="60024" y="57150"/>
                    <a:pt x="38117" y="67628"/>
                  </a:cubicBezTo>
                  <a:lnTo>
                    <a:pt x="24782" y="15240"/>
                  </a:lnTo>
                  <a:cubicBezTo>
                    <a:pt x="49547" y="5715"/>
                    <a:pt x="81932" y="0"/>
                    <a:pt x="112412" y="0"/>
                  </a:cubicBezTo>
                  <a:cubicBezTo>
                    <a:pt x="187659" y="0"/>
                    <a:pt x="225759" y="35243"/>
                    <a:pt x="225759" y="102870"/>
                  </a:cubicBezTo>
                  <a:lnTo>
                    <a:pt x="225759" y="273368"/>
                  </a:lnTo>
                  <a:lnTo>
                    <a:pt x="166704" y="273368"/>
                  </a:lnTo>
                  <a:lnTo>
                    <a:pt x="166704" y="244793"/>
                  </a:lnTo>
                  <a:lnTo>
                    <a:pt x="165752" y="244793"/>
                  </a:lnTo>
                  <a:cubicBezTo>
                    <a:pt x="142892" y="268605"/>
                    <a:pt x="119079" y="279083"/>
                    <a:pt x="87647" y="279083"/>
                  </a:cubicBezTo>
                  <a:cubicBezTo>
                    <a:pt x="34307" y="279083"/>
                    <a:pt x="17" y="245745"/>
                    <a:pt x="17" y="194310"/>
                  </a:cubicBezTo>
                  <a:cubicBezTo>
                    <a:pt x="-936" y="138113"/>
                    <a:pt x="39069" y="107632"/>
                    <a:pt x="114317" y="107632"/>
                  </a:cubicBezTo>
                  <a:close/>
                  <a:moveTo>
                    <a:pt x="103839" y="232410"/>
                  </a:moveTo>
                  <a:cubicBezTo>
                    <a:pt x="126699" y="232410"/>
                    <a:pt x="147654" y="220980"/>
                    <a:pt x="164799" y="200025"/>
                  </a:cubicBezTo>
                  <a:lnTo>
                    <a:pt x="164799" y="154305"/>
                  </a:lnTo>
                  <a:cubicBezTo>
                    <a:pt x="150512" y="150495"/>
                    <a:pt x="135272" y="149543"/>
                    <a:pt x="120984" y="149543"/>
                  </a:cubicBezTo>
                  <a:cubicBezTo>
                    <a:pt x="81932" y="149543"/>
                    <a:pt x="59072" y="164783"/>
                    <a:pt x="59072" y="193358"/>
                  </a:cubicBezTo>
                  <a:cubicBezTo>
                    <a:pt x="59072" y="217170"/>
                    <a:pt x="76217" y="232410"/>
                    <a:pt x="103839" y="23241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7" name="Freihandform: Form 154">
              <a:extLst>
                <a:ext uri="{FF2B5EF4-FFF2-40B4-BE49-F238E27FC236}">
                  <a16:creationId xmlns:a16="http://schemas.microsoft.com/office/drawing/2014/main" id="{ED05D2C0-4637-7549-888A-5A0ED2277201}"/>
                </a:ext>
              </a:extLst>
            </p:cNvPr>
            <p:cNvSpPr/>
            <p:nvPr/>
          </p:nvSpPr>
          <p:spPr>
            <a:xfrm>
              <a:off x="1772314" y="332795"/>
              <a:ext cx="77252" cy="91997"/>
            </a:xfrm>
            <a:custGeom>
              <a:avLst/>
              <a:gdLst>
                <a:gd name="connsiteX0" fmla="*/ 229553 w 229552"/>
                <a:gd name="connsiteY0" fmla="*/ 272415 h 273367"/>
                <a:gd name="connsiteX1" fmla="*/ 166688 w 229552"/>
                <a:gd name="connsiteY1" fmla="*/ 272415 h 273367"/>
                <a:gd name="connsiteX2" fmla="*/ 166688 w 229552"/>
                <a:gd name="connsiteY2" fmla="*/ 120015 h 273367"/>
                <a:gd name="connsiteX3" fmla="*/ 117157 w 229552"/>
                <a:gd name="connsiteY3" fmla="*/ 55245 h 273367"/>
                <a:gd name="connsiteX4" fmla="*/ 61913 w 229552"/>
                <a:gd name="connsiteY4" fmla="*/ 120015 h 273367"/>
                <a:gd name="connsiteX5" fmla="*/ 61913 w 229552"/>
                <a:gd name="connsiteY5" fmla="*/ 273368 h 273367"/>
                <a:gd name="connsiteX6" fmla="*/ 0 w 229552"/>
                <a:gd name="connsiteY6" fmla="*/ 273368 h 273367"/>
                <a:gd name="connsiteX7" fmla="*/ 0 w 229552"/>
                <a:gd name="connsiteY7" fmla="*/ 6668 h 273367"/>
                <a:gd name="connsiteX8" fmla="*/ 61913 w 229552"/>
                <a:gd name="connsiteY8" fmla="*/ 6668 h 273367"/>
                <a:gd name="connsiteX9" fmla="*/ 61913 w 229552"/>
                <a:gd name="connsiteY9" fmla="*/ 39053 h 273367"/>
                <a:gd name="connsiteX10" fmla="*/ 62865 w 229552"/>
                <a:gd name="connsiteY10" fmla="*/ 39053 h 273367"/>
                <a:gd name="connsiteX11" fmla="*/ 140970 w 229552"/>
                <a:gd name="connsiteY11" fmla="*/ 0 h 273367"/>
                <a:gd name="connsiteX12" fmla="*/ 228600 w 229552"/>
                <a:gd name="connsiteY12" fmla="*/ 107632 h 273367"/>
                <a:gd name="connsiteX13" fmla="*/ 228600 w 229552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273367">
                  <a:moveTo>
                    <a:pt x="229553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7" y="55245"/>
                    <a:pt x="117157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7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8" name="Freihandform: Form 155">
              <a:extLst>
                <a:ext uri="{FF2B5EF4-FFF2-40B4-BE49-F238E27FC236}">
                  <a16:creationId xmlns:a16="http://schemas.microsoft.com/office/drawing/2014/main" id="{E19058B0-7775-D44E-B670-ABF807D028C6}"/>
                </a:ext>
              </a:extLst>
            </p:cNvPr>
            <p:cNvSpPr/>
            <p:nvPr/>
          </p:nvSpPr>
          <p:spPr>
            <a:xfrm>
              <a:off x="1871684" y="293688"/>
              <a:ext cx="83663" cy="133347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3 w 248602"/>
                <a:gd name="connsiteY5" fmla="*/ 0 h 396239"/>
                <a:gd name="connsiteX6" fmla="*/ 248603 w 248602"/>
                <a:gd name="connsiteY6" fmla="*/ 389573 h 396239"/>
                <a:gd name="connsiteX7" fmla="*/ 187643 w 248602"/>
                <a:gd name="connsiteY7" fmla="*/ 389573 h 396239"/>
                <a:gd name="connsiteX8" fmla="*/ 187643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1913 w 248602"/>
                <a:gd name="connsiteY12" fmla="*/ 255270 h 396239"/>
                <a:gd name="connsiteX13" fmla="*/ 123825 w 248602"/>
                <a:gd name="connsiteY13" fmla="*/ 340995 h 396239"/>
                <a:gd name="connsiteX14" fmla="*/ 187643 w 248602"/>
                <a:gd name="connsiteY14" fmla="*/ 305753 h 396239"/>
                <a:gd name="connsiteX15" fmla="*/ 187643 w 248602"/>
                <a:gd name="connsiteY15" fmla="*/ 207645 h 396239"/>
                <a:gd name="connsiteX16" fmla="*/ 123825 w 248602"/>
                <a:gd name="connsiteY16" fmla="*/ 172402 h 396239"/>
                <a:gd name="connsiteX17" fmla="*/ 61913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3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3" y="0"/>
                  </a:lnTo>
                  <a:lnTo>
                    <a:pt x="248603" y="389573"/>
                  </a:lnTo>
                  <a:lnTo>
                    <a:pt x="187643" y="389573"/>
                  </a:lnTo>
                  <a:lnTo>
                    <a:pt x="187643" y="358140"/>
                  </a:lnTo>
                  <a:lnTo>
                    <a:pt x="186690" y="358140"/>
                  </a:lnTo>
                  <a:cubicBezTo>
                    <a:pt x="167640" y="381953"/>
                    <a:pt x="140018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1913" y="255270"/>
                  </a:moveTo>
                  <a:cubicBezTo>
                    <a:pt x="61913" y="309563"/>
                    <a:pt x="84772" y="340995"/>
                    <a:pt x="123825" y="340995"/>
                  </a:cubicBezTo>
                  <a:cubicBezTo>
                    <a:pt x="147638" y="340995"/>
                    <a:pt x="167640" y="329565"/>
                    <a:pt x="187643" y="305753"/>
                  </a:cubicBezTo>
                  <a:lnTo>
                    <a:pt x="187643" y="207645"/>
                  </a:lnTo>
                  <a:cubicBezTo>
                    <a:pt x="169545" y="183833"/>
                    <a:pt x="149543" y="172402"/>
                    <a:pt x="123825" y="172402"/>
                  </a:cubicBezTo>
                  <a:cubicBezTo>
                    <a:pt x="82868" y="172402"/>
                    <a:pt x="61913" y="201930"/>
                    <a:pt x="61913" y="25527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9" name="Freihandform: Form 156">
              <a:extLst>
                <a:ext uri="{FF2B5EF4-FFF2-40B4-BE49-F238E27FC236}">
                  <a16:creationId xmlns:a16="http://schemas.microsoft.com/office/drawing/2014/main" id="{B494CC1A-A672-C84F-986B-05A683E0AF13}"/>
                </a:ext>
              </a:extLst>
            </p:cNvPr>
            <p:cNvSpPr/>
            <p:nvPr/>
          </p:nvSpPr>
          <p:spPr>
            <a:xfrm>
              <a:off x="1978106" y="332795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7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3" y="264795"/>
                    <a:pt x="172402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90488" y="50482"/>
                    <a:pt x="67627" y="74295"/>
                    <a:pt x="62865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0" name="Freihandform: Form 157">
              <a:extLst>
                <a:ext uri="{FF2B5EF4-FFF2-40B4-BE49-F238E27FC236}">
                  <a16:creationId xmlns:a16="http://schemas.microsoft.com/office/drawing/2014/main" id="{3FA5D363-CFB8-0746-97D7-B5D03E23E745}"/>
                </a:ext>
              </a:extLst>
            </p:cNvPr>
            <p:cNvSpPr/>
            <p:nvPr/>
          </p:nvSpPr>
          <p:spPr>
            <a:xfrm>
              <a:off x="2083566" y="332713"/>
              <a:ext cx="53852" cy="91758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1" name="Freihandform: Form 158">
              <a:extLst>
                <a:ext uri="{FF2B5EF4-FFF2-40B4-BE49-F238E27FC236}">
                  <a16:creationId xmlns:a16="http://schemas.microsoft.com/office/drawing/2014/main" id="{61F52BFA-2C47-174A-AD0B-49737BCE47CD}"/>
                </a:ext>
              </a:extLst>
            </p:cNvPr>
            <p:cNvSpPr/>
            <p:nvPr/>
          </p:nvSpPr>
          <p:spPr>
            <a:xfrm>
              <a:off x="2150561" y="359721"/>
              <a:ext cx="43915" cy="19874"/>
            </a:xfrm>
            <a:custGeom>
              <a:avLst/>
              <a:gdLst>
                <a:gd name="connsiteX0" fmla="*/ 130493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3 w 130492"/>
                <a:gd name="connsiteY3" fmla="*/ 0 h 59055"/>
                <a:gd name="connsiteX4" fmla="*/ 130493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3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3" y="0"/>
                  </a:lnTo>
                  <a:lnTo>
                    <a:pt x="130493" y="5905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1" name="Freihandform: Form 159">
              <a:extLst>
                <a:ext uri="{FF2B5EF4-FFF2-40B4-BE49-F238E27FC236}">
                  <a16:creationId xmlns:a16="http://schemas.microsoft.com/office/drawing/2014/main" id="{56D89971-3BAE-8B48-8779-9659478A6E33}"/>
                </a:ext>
              </a:extLst>
            </p:cNvPr>
            <p:cNvSpPr/>
            <p:nvPr/>
          </p:nvSpPr>
          <p:spPr>
            <a:xfrm>
              <a:off x="2221081" y="300420"/>
              <a:ext cx="97126" cy="126295"/>
            </a:xfrm>
            <a:custGeom>
              <a:avLst/>
              <a:gdLst>
                <a:gd name="connsiteX0" fmla="*/ 288607 w 288607"/>
                <a:gd name="connsiteY0" fmla="*/ 222885 h 375284"/>
                <a:gd name="connsiteX1" fmla="*/ 143827 w 288607"/>
                <a:gd name="connsiteY1" fmla="*/ 375285 h 375284"/>
                <a:gd name="connsiteX2" fmla="*/ 0 w 288607"/>
                <a:gd name="connsiteY2" fmla="*/ 222885 h 375284"/>
                <a:gd name="connsiteX3" fmla="*/ 0 w 288607"/>
                <a:gd name="connsiteY3" fmla="*/ 0 h 375284"/>
                <a:gd name="connsiteX4" fmla="*/ 66675 w 288607"/>
                <a:gd name="connsiteY4" fmla="*/ 0 h 375284"/>
                <a:gd name="connsiteX5" fmla="*/ 66675 w 288607"/>
                <a:gd name="connsiteY5" fmla="*/ 219075 h 375284"/>
                <a:gd name="connsiteX6" fmla="*/ 144780 w 288607"/>
                <a:gd name="connsiteY6" fmla="*/ 312420 h 375284"/>
                <a:gd name="connsiteX7" fmla="*/ 220980 w 288607"/>
                <a:gd name="connsiteY7" fmla="*/ 219075 h 375284"/>
                <a:gd name="connsiteX8" fmla="*/ 220980 w 288607"/>
                <a:gd name="connsiteY8" fmla="*/ 0 h 375284"/>
                <a:gd name="connsiteX9" fmla="*/ 287655 w 288607"/>
                <a:gd name="connsiteY9" fmla="*/ 0 h 375284"/>
                <a:gd name="connsiteX10" fmla="*/ 287655 w 288607"/>
                <a:gd name="connsiteY10" fmla="*/ 222885 h 37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8607" h="375284">
                  <a:moveTo>
                    <a:pt x="288607" y="222885"/>
                  </a:moveTo>
                  <a:cubicBezTo>
                    <a:pt x="288607" y="311468"/>
                    <a:pt x="242888" y="375285"/>
                    <a:pt x="143827" y="375285"/>
                  </a:cubicBezTo>
                  <a:cubicBezTo>
                    <a:pt x="45720" y="375285"/>
                    <a:pt x="0" y="312420"/>
                    <a:pt x="0" y="222885"/>
                  </a:cubicBezTo>
                  <a:lnTo>
                    <a:pt x="0" y="0"/>
                  </a:lnTo>
                  <a:lnTo>
                    <a:pt x="66675" y="0"/>
                  </a:lnTo>
                  <a:lnTo>
                    <a:pt x="66675" y="219075"/>
                  </a:lnTo>
                  <a:cubicBezTo>
                    <a:pt x="66675" y="274320"/>
                    <a:pt x="90488" y="312420"/>
                    <a:pt x="144780" y="312420"/>
                  </a:cubicBezTo>
                  <a:cubicBezTo>
                    <a:pt x="199073" y="312420"/>
                    <a:pt x="220980" y="275272"/>
                    <a:pt x="220980" y="219075"/>
                  </a:cubicBezTo>
                  <a:lnTo>
                    <a:pt x="220980" y="0"/>
                  </a:lnTo>
                  <a:lnTo>
                    <a:pt x="287655" y="0"/>
                  </a:lnTo>
                  <a:lnTo>
                    <a:pt x="287655" y="22288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2" name="Freihandform: Form 160">
              <a:extLst>
                <a:ext uri="{FF2B5EF4-FFF2-40B4-BE49-F238E27FC236}">
                  <a16:creationId xmlns:a16="http://schemas.microsoft.com/office/drawing/2014/main" id="{5BFB40D3-0C94-C34E-8D0C-BA37CE64A2A6}"/>
                </a:ext>
              </a:extLst>
            </p:cNvPr>
            <p:cNvSpPr/>
            <p:nvPr/>
          </p:nvSpPr>
          <p:spPr>
            <a:xfrm>
              <a:off x="2346415" y="332795"/>
              <a:ext cx="76931" cy="9199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8 h 273367"/>
                <a:gd name="connsiteX6" fmla="*/ 0 w 228600"/>
                <a:gd name="connsiteY6" fmla="*/ 273368 h 273367"/>
                <a:gd name="connsiteX7" fmla="*/ 0 w 228600"/>
                <a:gd name="connsiteY7" fmla="*/ 6668 h 273367"/>
                <a:gd name="connsiteX8" fmla="*/ 61913 w 228600"/>
                <a:gd name="connsiteY8" fmla="*/ 6668 h 273367"/>
                <a:gd name="connsiteX9" fmla="*/ 61913 w 228600"/>
                <a:gd name="connsiteY9" fmla="*/ 39053 h 273367"/>
                <a:gd name="connsiteX10" fmla="*/ 62865 w 228600"/>
                <a:gd name="connsiteY10" fmla="*/ 39053 h 273367"/>
                <a:gd name="connsiteX11" fmla="*/ 140970 w 228600"/>
                <a:gd name="connsiteY11" fmla="*/ 0 h 273367"/>
                <a:gd name="connsiteX12" fmla="*/ 228600 w 228600"/>
                <a:gd name="connsiteY12" fmla="*/ 107632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8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3" name="Freihandform: Form 161">
              <a:extLst>
                <a:ext uri="{FF2B5EF4-FFF2-40B4-BE49-F238E27FC236}">
                  <a16:creationId xmlns:a16="http://schemas.microsoft.com/office/drawing/2014/main" id="{5F3B670D-3F4C-EB46-B888-A17039EC5DA8}"/>
                </a:ext>
              </a:extLst>
            </p:cNvPr>
            <p:cNvSpPr/>
            <p:nvPr/>
          </p:nvSpPr>
          <p:spPr>
            <a:xfrm>
              <a:off x="2447067" y="294971"/>
              <a:ext cx="26605" cy="129501"/>
            </a:xfrm>
            <a:custGeom>
              <a:avLst/>
              <a:gdLst>
                <a:gd name="connsiteX0" fmla="*/ 79057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7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7" y="38100"/>
                  </a:moveTo>
                  <a:cubicBezTo>
                    <a:pt x="79057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7" y="16193"/>
                    <a:pt x="79057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4" name="Freihandform: Form 162">
              <a:extLst>
                <a:ext uri="{FF2B5EF4-FFF2-40B4-BE49-F238E27FC236}">
                  <a16:creationId xmlns:a16="http://schemas.microsoft.com/office/drawing/2014/main" id="{1AC6A114-F6C4-A44F-82C1-746D659D92E5}"/>
                </a:ext>
              </a:extLst>
            </p:cNvPr>
            <p:cNvSpPr/>
            <p:nvPr/>
          </p:nvSpPr>
          <p:spPr>
            <a:xfrm>
              <a:off x="2488418" y="335039"/>
              <a:ext cx="87189" cy="89753"/>
            </a:xfrm>
            <a:custGeom>
              <a:avLst/>
              <a:gdLst>
                <a:gd name="connsiteX0" fmla="*/ 259080 w 259079"/>
                <a:gd name="connsiteY0" fmla="*/ 0 h 266700"/>
                <a:gd name="connsiteX1" fmla="*/ 161925 w 259079"/>
                <a:gd name="connsiteY1" fmla="*/ 266700 h 266700"/>
                <a:gd name="connsiteX2" fmla="*/ 97155 w 259079"/>
                <a:gd name="connsiteY2" fmla="*/ 266700 h 266700"/>
                <a:gd name="connsiteX3" fmla="*/ 0 w 259079"/>
                <a:gd name="connsiteY3" fmla="*/ 0 h 266700"/>
                <a:gd name="connsiteX4" fmla="*/ 68580 w 259079"/>
                <a:gd name="connsiteY4" fmla="*/ 0 h 266700"/>
                <a:gd name="connsiteX5" fmla="*/ 129540 w 259079"/>
                <a:gd name="connsiteY5" fmla="*/ 193358 h 266700"/>
                <a:gd name="connsiteX6" fmla="*/ 130492 w 259079"/>
                <a:gd name="connsiteY6" fmla="*/ 193358 h 266700"/>
                <a:gd name="connsiteX7" fmla="*/ 191452 w 259079"/>
                <a:gd name="connsiteY7" fmla="*/ 0 h 266700"/>
                <a:gd name="connsiteX8" fmla="*/ 259080 w 259079"/>
                <a:gd name="connsiteY8" fmla="*/ 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079" h="266700">
                  <a:moveTo>
                    <a:pt x="259080" y="0"/>
                  </a:moveTo>
                  <a:lnTo>
                    <a:pt x="161925" y="266700"/>
                  </a:lnTo>
                  <a:lnTo>
                    <a:pt x="97155" y="266700"/>
                  </a:lnTo>
                  <a:lnTo>
                    <a:pt x="0" y="0"/>
                  </a:lnTo>
                  <a:lnTo>
                    <a:pt x="68580" y="0"/>
                  </a:lnTo>
                  <a:lnTo>
                    <a:pt x="129540" y="193358"/>
                  </a:lnTo>
                  <a:lnTo>
                    <a:pt x="130492" y="193358"/>
                  </a:lnTo>
                  <a:lnTo>
                    <a:pt x="191452" y="0"/>
                  </a:lnTo>
                  <a:lnTo>
                    <a:pt x="259080" y="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5" name="Freihandform: Form 163">
              <a:extLst>
                <a:ext uri="{FF2B5EF4-FFF2-40B4-BE49-F238E27FC236}">
                  <a16:creationId xmlns:a16="http://schemas.microsoft.com/office/drawing/2014/main" id="{6C84A291-9A88-BC46-9243-A5BDAD73E704}"/>
                </a:ext>
              </a:extLst>
            </p:cNvPr>
            <p:cNvSpPr/>
            <p:nvPr/>
          </p:nvSpPr>
          <p:spPr>
            <a:xfrm>
              <a:off x="2585223" y="332795"/>
              <a:ext cx="81739" cy="93920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8 w 242887"/>
                <a:gd name="connsiteY6" fmla="*/ 225743 h 279082"/>
                <a:gd name="connsiteX7" fmla="*/ 198120 w 242887"/>
                <a:gd name="connsiteY7" fmla="*/ 194310 h 279082"/>
                <a:gd name="connsiteX8" fmla="*/ 237173 w 242887"/>
                <a:gd name="connsiteY8" fmla="*/ 235268 h 279082"/>
                <a:gd name="connsiteX9" fmla="*/ 132398 w 242887"/>
                <a:gd name="connsiteY9" fmla="*/ 279083 h 279082"/>
                <a:gd name="connsiteX10" fmla="*/ 62865 w 242887"/>
                <a:gd name="connsiteY10" fmla="*/ 115253 h 279082"/>
                <a:gd name="connsiteX11" fmla="*/ 183833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3" y="201930"/>
                    <a:pt x="94298" y="225743"/>
                    <a:pt x="132398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3" y="235268"/>
                  </a:lnTo>
                  <a:cubicBezTo>
                    <a:pt x="206693" y="264795"/>
                    <a:pt x="173355" y="279083"/>
                    <a:pt x="132398" y="279083"/>
                  </a:cubicBezTo>
                  <a:close/>
                  <a:moveTo>
                    <a:pt x="62865" y="115253"/>
                  </a:moveTo>
                  <a:lnTo>
                    <a:pt x="183833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6" name="Freihandform: Form 165">
              <a:extLst>
                <a:ext uri="{FF2B5EF4-FFF2-40B4-BE49-F238E27FC236}">
                  <a16:creationId xmlns:a16="http://schemas.microsoft.com/office/drawing/2014/main" id="{ED77166F-3C93-3744-9927-37978A728989}"/>
                </a:ext>
              </a:extLst>
            </p:cNvPr>
            <p:cNvSpPr/>
            <p:nvPr/>
          </p:nvSpPr>
          <p:spPr>
            <a:xfrm>
              <a:off x="2690683" y="332713"/>
              <a:ext cx="53852" cy="91758"/>
            </a:xfrm>
            <a:custGeom>
              <a:avLst/>
              <a:gdLst>
                <a:gd name="connsiteX0" fmla="*/ 160020 w 160019"/>
                <a:gd name="connsiteY0" fmla="*/ 5005 h 272657"/>
                <a:gd name="connsiteX1" fmla="*/ 150495 w 160019"/>
                <a:gd name="connsiteY1" fmla="*/ 68823 h 272657"/>
                <a:gd name="connsiteX2" fmla="*/ 116205 w 160019"/>
                <a:gd name="connsiteY2" fmla="*/ 60250 h 272657"/>
                <a:gd name="connsiteX3" fmla="*/ 61913 w 160019"/>
                <a:gd name="connsiteY3" fmla="*/ 135498 h 272657"/>
                <a:gd name="connsiteX4" fmla="*/ 61913 w 160019"/>
                <a:gd name="connsiteY4" fmla="*/ 272658 h 272657"/>
                <a:gd name="connsiteX5" fmla="*/ 0 w 160019"/>
                <a:gd name="connsiteY5" fmla="*/ 272658 h 272657"/>
                <a:gd name="connsiteX6" fmla="*/ 0 w 160019"/>
                <a:gd name="connsiteY6" fmla="*/ 5958 h 272657"/>
                <a:gd name="connsiteX7" fmla="*/ 60960 w 160019"/>
                <a:gd name="connsiteY7" fmla="*/ 5958 h 272657"/>
                <a:gd name="connsiteX8" fmla="*/ 60960 w 160019"/>
                <a:gd name="connsiteY8" fmla="*/ 40248 h 272657"/>
                <a:gd name="connsiteX9" fmla="*/ 61913 w 160019"/>
                <a:gd name="connsiteY9" fmla="*/ 40248 h 272657"/>
                <a:gd name="connsiteX10" fmla="*/ 131445 w 160019"/>
                <a:gd name="connsiteY10" fmla="*/ 243 h 272657"/>
                <a:gd name="connsiteX11" fmla="*/ 160020 w 160019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19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407D65A0-6EC3-0D4A-8197-FB6484487BE4}"/>
                </a:ext>
              </a:extLst>
            </p:cNvPr>
            <p:cNvSpPr/>
            <p:nvPr/>
          </p:nvSpPr>
          <p:spPr>
            <a:xfrm>
              <a:off x="2754472" y="332474"/>
              <a:ext cx="69238" cy="94240"/>
            </a:xfrm>
            <a:custGeom>
              <a:avLst/>
              <a:gdLst>
                <a:gd name="connsiteX0" fmla="*/ 29527 w 205739"/>
                <a:gd name="connsiteY0" fmla="*/ 198120 h 280034"/>
                <a:gd name="connsiteX1" fmla="*/ 104775 w 205739"/>
                <a:gd name="connsiteY1" fmla="*/ 227647 h 280034"/>
                <a:gd name="connsiteX2" fmla="*/ 143827 w 205739"/>
                <a:gd name="connsiteY2" fmla="*/ 200978 h 280034"/>
                <a:gd name="connsiteX3" fmla="*/ 10477 w 205739"/>
                <a:gd name="connsiteY3" fmla="*/ 82868 h 280034"/>
                <a:gd name="connsiteX4" fmla="*/ 111442 w 205739"/>
                <a:gd name="connsiteY4" fmla="*/ 0 h 280034"/>
                <a:gd name="connsiteX5" fmla="*/ 203835 w 205739"/>
                <a:gd name="connsiteY5" fmla="*/ 27622 h 280034"/>
                <a:gd name="connsiteX6" fmla="*/ 174307 w 205739"/>
                <a:gd name="connsiteY6" fmla="*/ 76200 h 280034"/>
                <a:gd name="connsiteX7" fmla="*/ 110490 w 205739"/>
                <a:gd name="connsiteY7" fmla="*/ 52387 h 280034"/>
                <a:gd name="connsiteX8" fmla="*/ 72390 w 205739"/>
                <a:gd name="connsiteY8" fmla="*/ 77153 h 280034"/>
                <a:gd name="connsiteX9" fmla="*/ 205740 w 205739"/>
                <a:gd name="connsiteY9" fmla="*/ 195262 h 280034"/>
                <a:gd name="connsiteX10" fmla="*/ 102870 w 205739"/>
                <a:gd name="connsiteY10" fmla="*/ 280035 h 280034"/>
                <a:gd name="connsiteX11" fmla="*/ 0 w 205739"/>
                <a:gd name="connsiteY11" fmla="*/ 247650 h 280034"/>
                <a:gd name="connsiteX12" fmla="*/ 29527 w 205739"/>
                <a:gd name="connsiteY12" fmla="*/ 198120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39" h="280034">
                  <a:moveTo>
                    <a:pt x="29527" y="198120"/>
                  </a:moveTo>
                  <a:cubicBezTo>
                    <a:pt x="56197" y="218122"/>
                    <a:pt x="80963" y="227647"/>
                    <a:pt x="104775" y="227647"/>
                  </a:cubicBezTo>
                  <a:cubicBezTo>
                    <a:pt x="127635" y="227647"/>
                    <a:pt x="143827" y="217170"/>
                    <a:pt x="143827" y="200978"/>
                  </a:cubicBezTo>
                  <a:cubicBezTo>
                    <a:pt x="143827" y="155258"/>
                    <a:pt x="10477" y="171450"/>
                    <a:pt x="10477" y="82868"/>
                  </a:cubicBezTo>
                  <a:cubicBezTo>
                    <a:pt x="10477" y="33338"/>
                    <a:pt x="51435" y="0"/>
                    <a:pt x="111442" y="0"/>
                  </a:cubicBezTo>
                  <a:cubicBezTo>
                    <a:pt x="143827" y="0"/>
                    <a:pt x="175260" y="9525"/>
                    <a:pt x="203835" y="27622"/>
                  </a:cubicBezTo>
                  <a:lnTo>
                    <a:pt x="174307" y="76200"/>
                  </a:lnTo>
                  <a:cubicBezTo>
                    <a:pt x="151447" y="60960"/>
                    <a:pt x="130492" y="52387"/>
                    <a:pt x="110490" y="52387"/>
                  </a:cubicBezTo>
                  <a:cubicBezTo>
                    <a:pt x="87630" y="52387"/>
                    <a:pt x="72390" y="61912"/>
                    <a:pt x="72390" y="77153"/>
                  </a:cubicBezTo>
                  <a:cubicBezTo>
                    <a:pt x="72390" y="120968"/>
                    <a:pt x="205740" y="105728"/>
                    <a:pt x="205740" y="195262"/>
                  </a:cubicBezTo>
                  <a:cubicBezTo>
                    <a:pt x="205740" y="245745"/>
                    <a:pt x="164782" y="280035"/>
                    <a:pt x="102870" y="280035"/>
                  </a:cubicBezTo>
                  <a:cubicBezTo>
                    <a:pt x="67627" y="280035"/>
                    <a:pt x="31432" y="268605"/>
                    <a:pt x="0" y="247650"/>
                  </a:cubicBezTo>
                  <a:lnTo>
                    <a:pt x="29527" y="19812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8" name="Freihandform: Form 168">
              <a:extLst>
                <a:ext uri="{FF2B5EF4-FFF2-40B4-BE49-F238E27FC236}">
                  <a16:creationId xmlns:a16="http://schemas.microsoft.com/office/drawing/2014/main" id="{F67E5B46-C275-4F48-A09F-54D35BC6A4BF}"/>
                </a:ext>
              </a:extLst>
            </p:cNvPr>
            <p:cNvSpPr/>
            <p:nvPr/>
          </p:nvSpPr>
          <p:spPr>
            <a:xfrm>
              <a:off x="2843264" y="294971"/>
              <a:ext cx="26605" cy="129501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3 w 79057"/>
                <a:gd name="connsiteY1" fmla="*/ 76200 h 384810"/>
                <a:gd name="connsiteX2" fmla="*/ 0 w 79057"/>
                <a:gd name="connsiteY2" fmla="*/ 38100 h 384810"/>
                <a:gd name="connsiteX3" fmla="*/ 39053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3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3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9" name="Freihandform: Form 169">
              <a:extLst>
                <a:ext uri="{FF2B5EF4-FFF2-40B4-BE49-F238E27FC236}">
                  <a16:creationId xmlns:a16="http://schemas.microsoft.com/office/drawing/2014/main" id="{909E25E7-19E2-8747-9126-F1AB3D631F78}"/>
                </a:ext>
              </a:extLst>
            </p:cNvPr>
            <p:cNvSpPr/>
            <p:nvPr/>
          </p:nvSpPr>
          <p:spPr>
            <a:xfrm>
              <a:off x="2884935" y="306189"/>
              <a:ext cx="55775" cy="120525"/>
            </a:xfrm>
            <a:custGeom>
              <a:avLst/>
              <a:gdLst>
                <a:gd name="connsiteX0" fmla="*/ 165735 w 165735"/>
                <a:gd name="connsiteY0" fmla="*/ 295275 h 358139"/>
                <a:gd name="connsiteX1" fmla="*/ 165735 w 165735"/>
                <a:gd name="connsiteY1" fmla="*/ 348615 h 358139"/>
                <a:gd name="connsiteX2" fmla="*/ 113348 w 165735"/>
                <a:gd name="connsiteY2" fmla="*/ 358140 h 358139"/>
                <a:gd name="connsiteX3" fmla="*/ 40958 w 165735"/>
                <a:gd name="connsiteY3" fmla="*/ 282892 h 358139"/>
                <a:gd name="connsiteX4" fmla="*/ 40958 w 165735"/>
                <a:gd name="connsiteY4" fmla="*/ 137160 h 358139"/>
                <a:gd name="connsiteX5" fmla="*/ 0 w 165735"/>
                <a:gd name="connsiteY5" fmla="*/ 137160 h 358139"/>
                <a:gd name="connsiteX6" fmla="*/ 0 w 165735"/>
                <a:gd name="connsiteY6" fmla="*/ 85725 h 358139"/>
                <a:gd name="connsiteX7" fmla="*/ 40005 w 165735"/>
                <a:gd name="connsiteY7" fmla="*/ 85725 h 358139"/>
                <a:gd name="connsiteX8" fmla="*/ 40005 w 165735"/>
                <a:gd name="connsiteY8" fmla="*/ 13335 h 358139"/>
                <a:gd name="connsiteX9" fmla="*/ 101918 w 165735"/>
                <a:gd name="connsiteY9" fmla="*/ 0 h 358139"/>
                <a:gd name="connsiteX10" fmla="*/ 101918 w 165735"/>
                <a:gd name="connsiteY10" fmla="*/ 86677 h 358139"/>
                <a:gd name="connsiteX11" fmla="*/ 165735 w 165735"/>
                <a:gd name="connsiteY11" fmla="*/ 86677 h 358139"/>
                <a:gd name="connsiteX12" fmla="*/ 165735 w 165735"/>
                <a:gd name="connsiteY12" fmla="*/ 138113 h 358139"/>
                <a:gd name="connsiteX13" fmla="*/ 101918 w 165735"/>
                <a:gd name="connsiteY13" fmla="*/ 138113 h 358139"/>
                <a:gd name="connsiteX14" fmla="*/ 101918 w 165735"/>
                <a:gd name="connsiteY14" fmla="*/ 269558 h 358139"/>
                <a:gd name="connsiteX15" fmla="*/ 130493 w 165735"/>
                <a:gd name="connsiteY15" fmla="*/ 304800 h 358139"/>
                <a:gd name="connsiteX16" fmla="*/ 165735 w 165735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5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8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3"/>
                    <a:pt x="110490" y="304800"/>
                    <a:pt x="130493" y="304800"/>
                  </a:cubicBezTo>
                  <a:cubicBezTo>
                    <a:pt x="141923" y="303848"/>
                    <a:pt x="155258" y="300038"/>
                    <a:pt x="165735" y="29527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0" name="Freihandform: Form 170">
              <a:extLst>
                <a:ext uri="{FF2B5EF4-FFF2-40B4-BE49-F238E27FC236}">
                  <a16:creationId xmlns:a16="http://schemas.microsoft.com/office/drawing/2014/main" id="{EAC5A913-E03E-7D4D-9078-FE9CA24554F9}"/>
                </a:ext>
              </a:extLst>
            </p:cNvPr>
            <p:cNvSpPr/>
            <p:nvPr/>
          </p:nvSpPr>
          <p:spPr>
            <a:xfrm>
              <a:off x="2957058" y="296573"/>
              <a:ext cx="75970" cy="130142"/>
            </a:xfrm>
            <a:custGeom>
              <a:avLst/>
              <a:gdLst>
                <a:gd name="connsiteX0" fmla="*/ 114300 w 225742"/>
                <a:gd name="connsiteY0" fmla="*/ 215265 h 386714"/>
                <a:gd name="connsiteX1" fmla="*/ 164783 w 225742"/>
                <a:gd name="connsiteY1" fmla="*/ 220980 h 386714"/>
                <a:gd name="connsiteX2" fmla="*/ 164783 w 225742"/>
                <a:gd name="connsiteY2" fmla="*/ 211455 h 386714"/>
                <a:gd name="connsiteX3" fmla="*/ 105728 w 225742"/>
                <a:gd name="connsiteY3" fmla="*/ 160020 h 386714"/>
                <a:gd name="connsiteX4" fmla="*/ 38100 w 225742"/>
                <a:gd name="connsiteY4" fmla="*/ 175260 h 386714"/>
                <a:gd name="connsiteX5" fmla="*/ 24765 w 225742"/>
                <a:gd name="connsiteY5" fmla="*/ 122873 h 386714"/>
                <a:gd name="connsiteX6" fmla="*/ 112395 w 225742"/>
                <a:gd name="connsiteY6" fmla="*/ 107632 h 386714"/>
                <a:gd name="connsiteX7" fmla="*/ 225743 w 225742"/>
                <a:gd name="connsiteY7" fmla="*/ 210502 h 386714"/>
                <a:gd name="connsiteX8" fmla="*/ 225743 w 225742"/>
                <a:gd name="connsiteY8" fmla="*/ 381000 h 386714"/>
                <a:gd name="connsiteX9" fmla="*/ 166688 w 225742"/>
                <a:gd name="connsiteY9" fmla="*/ 381000 h 386714"/>
                <a:gd name="connsiteX10" fmla="*/ 166688 w 225742"/>
                <a:gd name="connsiteY10" fmla="*/ 352425 h 386714"/>
                <a:gd name="connsiteX11" fmla="*/ 165735 w 225742"/>
                <a:gd name="connsiteY11" fmla="*/ 352425 h 386714"/>
                <a:gd name="connsiteX12" fmla="*/ 87630 w 225742"/>
                <a:gd name="connsiteY12" fmla="*/ 386715 h 386714"/>
                <a:gd name="connsiteX13" fmla="*/ 0 w 225742"/>
                <a:gd name="connsiteY13" fmla="*/ 301942 h 386714"/>
                <a:gd name="connsiteX14" fmla="*/ 114300 w 225742"/>
                <a:gd name="connsiteY14" fmla="*/ 215265 h 386714"/>
                <a:gd name="connsiteX15" fmla="*/ 63818 w 225742"/>
                <a:gd name="connsiteY15" fmla="*/ 72390 h 386714"/>
                <a:gd name="connsiteX16" fmla="*/ 26670 w 225742"/>
                <a:gd name="connsiteY16" fmla="*/ 36195 h 386714"/>
                <a:gd name="connsiteX17" fmla="*/ 63818 w 225742"/>
                <a:gd name="connsiteY17" fmla="*/ 0 h 386714"/>
                <a:gd name="connsiteX18" fmla="*/ 100965 w 225742"/>
                <a:gd name="connsiteY18" fmla="*/ 36195 h 386714"/>
                <a:gd name="connsiteX19" fmla="*/ 63818 w 225742"/>
                <a:gd name="connsiteY19" fmla="*/ 72390 h 386714"/>
                <a:gd name="connsiteX20" fmla="*/ 103823 w 225742"/>
                <a:gd name="connsiteY20" fmla="*/ 340042 h 386714"/>
                <a:gd name="connsiteX21" fmla="*/ 164783 w 225742"/>
                <a:gd name="connsiteY21" fmla="*/ 307658 h 386714"/>
                <a:gd name="connsiteX22" fmla="*/ 164783 w 225742"/>
                <a:gd name="connsiteY22" fmla="*/ 261938 h 386714"/>
                <a:gd name="connsiteX23" fmla="*/ 120968 w 225742"/>
                <a:gd name="connsiteY23" fmla="*/ 257175 h 386714"/>
                <a:gd name="connsiteX24" fmla="*/ 59055 w 225742"/>
                <a:gd name="connsiteY24" fmla="*/ 300990 h 386714"/>
                <a:gd name="connsiteX25" fmla="*/ 103823 w 225742"/>
                <a:gd name="connsiteY25" fmla="*/ 340042 h 386714"/>
                <a:gd name="connsiteX26" fmla="*/ 172403 w 225742"/>
                <a:gd name="connsiteY26" fmla="*/ 72390 h 386714"/>
                <a:gd name="connsiteX27" fmla="*/ 135255 w 225742"/>
                <a:gd name="connsiteY27" fmla="*/ 36195 h 386714"/>
                <a:gd name="connsiteX28" fmla="*/ 172403 w 225742"/>
                <a:gd name="connsiteY28" fmla="*/ 0 h 386714"/>
                <a:gd name="connsiteX29" fmla="*/ 209550 w 225742"/>
                <a:gd name="connsiteY29" fmla="*/ 36195 h 386714"/>
                <a:gd name="connsiteX30" fmla="*/ 172403 w 225742"/>
                <a:gd name="connsiteY30" fmla="*/ 72390 h 38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4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2"/>
                    <a:pt x="112395" y="107632"/>
                  </a:cubicBezTo>
                  <a:cubicBezTo>
                    <a:pt x="187643" y="107632"/>
                    <a:pt x="225743" y="142875"/>
                    <a:pt x="225743" y="210502"/>
                  </a:cubicBezTo>
                  <a:lnTo>
                    <a:pt x="225743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8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8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8" y="72390"/>
                  </a:cubicBezTo>
                  <a:close/>
                  <a:moveTo>
                    <a:pt x="103823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1938"/>
                  </a:lnTo>
                  <a:cubicBezTo>
                    <a:pt x="150495" y="258127"/>
                    <a:pt x="135255" y="257175"/>
                    <a:pt x="120968" y="257175"/>
                  </a:cubicBezTo>
                  <a:cubicBezTo>
                    <a:pt x="81915" y="257175"/>
                    <a:pt x="59055" y="272415"/>
                    <a:pt x="59055" y="300990"/>
                  </a:cubicBezTo>
                  <a:cubicBezTo>
                    <a:pt x="59055" y="324803"/>
                    <a:pt x="76200" y="340042"/>
                    <a:pt x="103823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1" name="Freihandform: Form 171">
              <a:extLst>
                <a:ext uri="{FF2B5EF4-FFF2-40B4-BE49-F238E27FC236}">
                  <a16:creationId xmlns:a16="http://schemas.microsoft.com/office/drawing/2014/main" id="{8FABF0FD-F7EF-5349-A2E7-C349C225F8D4}"/>
                </a:ext>
              </a:extLst>
            </p:cNvPr>
            <p:cNvSpPr/>
            <p:nvPr/>
          </p:nvSpPr>
          <p:spPr>
            <a:xfrm>
              <a:off x="3049376" y="306189"/>
              <a:ext cx="55775" cy="120525"/>
            </a:xfrm>
            <a:custGeom>
              <a:avLst/>
              <a:gdLst>
                <a:gd name="connsiteX0" fmla="*/ 165735 w 165734"/>
                <a:gd name="connsiteY0" fmla="*/ 295275 h 358139"/>
                <a:gd name="connsiteX1" fmla="*/ 165735 w 165734"/>
                <a:gd name="connsiteY1" fmla="*/ 348615 h 358139"/>
                <a:gd name="connsiteX2" fmla="*/ 113347 w 165734"/>
                <a:gd name="connsiteY2" fmla="*/ 358140 h 358139"/>
                <a:gd name="connsiteX3" fmla="*/ 40957 w 165734"/>
                <a:gd name="connsiteY3" fmla="*/ 282892 h 358139"/>
                <a:gd name="connsiteX4" fmla="*/ 40957 w 165734"/>
                <a:gd name="connsiteY4" fmla="*/ 137160 h 358139"/>
                <a:gd name="connsiteX5" fmla="*/ 0 w 165734"/>
                <a:gd name="connsiteY5" fmla="*/ 137160 h 358139"/>
                <a:gd name="connsiteX6" fmla="*/ 0 w 165734"/>
                <a:gd name="connsiteY6" fmla="*/ 85725 h 358139"/>
                <a:gd name="connsiteX7" fmla="*/ 40005 w 165734"/>
                <a:gd name="connsiteY7" fmla="*/ 85725 h 358139"/>
                <a:gd name="connsiteX8" fmla="*/ 40005 w 165734"/>
                <a:gd name="connsiteY8" fmla="*/ 13335 h 358139"/>
                <a:gd name="connsiteX9" fmla="*/ 101917 w 165734"/>
                <a:gd name="connsiteY9" fmla="*/ 0 h 358139"/>
                <a:gd name="connsiteX10" fmla="*/ 101917 w 165734"/>
                <a:gd name="connsiteY10" fmla="*/ 86677 h 358139"/>
                <a:gd name="connsiteX11" fmla="*/ 165735 w 165734"/>
                <a:gd name="connsiteY11" fmla="*/ 86677 h 358139"/>
                <a:gd name="connsiteX12" fmla="*/ 165735 w 165734"/>
                <a:gd name="connsiteY12" fmla="*/ 138113 h 358139"/>
                <a:gd name="connsiteX13" fmla="*/ 101917 w 165734"/>
                <a:gd name="connsiteY13" fmla="*/ 138113 h 358139"/>
                <a:gd name="connsiteX14" fmla="*/ 101917 w 165734"/>
                <a:gd name="connsiteY14" fmla="*/ 269558 h 358139"/>
                <a:gd name="connsiteX15" fmla="*/ 130492 w 165734"/>
                <a:gd name="connsiteY15" fmla="*/ 304800 h 358139"/>
                <a:gd name="connsiteX16" fmla="*/ 165735 w 165734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7" y="0"/>
                  </a:lnTo>
                  <a:lnTo>
                    <a:pt x="101917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7" y="138113"/>
                  </a:lnTo>
                  <a:lnTo>
                    <a:pt x="101917" y="269558"/>
                  </a:lnTo>
                  <a:cubicBezTo>
                    <a:pt x="101917" y="294323"/>
                    <a:pt x="110490" y="304800"/>
                    <a:pt x="130492" y="304800"/>
                  </a:cubicBezTo>
                  <a:cubicBezTo>
                    <a:pt x="142875" y="303848"/>
                    <a:pt x="155257" y="300038"/>
                    <a:pt x="165735" y="295275"/>
                  </a:cubicBezTo>
                  <a:close/>
                </a:path>
              </a:pathLst>
            </a:custGeom>
            <a:solidFill>
              <a:srgbClr val="041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2" name="Freihandform: Form 172">
              <a:extLst>
                <a:ext uri="{FF2B5EF4-FFF2-40B4-BE49-F238E27FC236}">
                  <a16:creationId xmlns:a16="http://schemas.microsoft.com/office/drawing/2014/main" id="{691B08B6-CE79-0F4B-B988-B7D1CEE53D89}"/>
                </a:ext>
              </a:extLst>
            </p:cNvPr>
            <p:cNvSpPr/>
            <p:nvPr/>
          </p:nvSpPr>
          <p:spPr>
            <a:xfrm>
              <a:off x="510639" y="494671"/>
              <a:ext cx="92638" cy="124051"/>
            </a:xfrm>
            <a:custGeom>
              <a:avLst/>
              <a:gdLst>
                <a:gd name="connsiteX0" fmla="*/ 275273 w 275272"/>
                <a:gd name="connsiteY0" fmla="*/ 60960 h 368617"/>
                <a:gd name="connsiteX1" fmla="*/ 170498 w 275272"/>
                <a:gd name="connsiteY1" fmla="*/ 60960 h 368617"/>
                <a:gd name="connsiteX2" fmla="*/ 170498 w 275272"/>
                <a:gd name="connsiteY2" fmla="*/ 368617 h 368617"/>
                <a:gd name="connsiteX3" fmla="*/ 104775 w 275272"/>
                <a:gd name="connsiteY3" fmla="*/ 368617 h 368617"/>
                <a:gd name="connsiteX4" fmla="*/ 104775 w 275272"/>
                <a:gd name="connsiteY4" fmla="*/ 60960 h 368617"/>
                <a:gd name="connsiteX5" fmla="*/ 0 w 275272"/>
                <a:gd name="connsiteY5" fmla="*/ 60960 h 368617"/>
                <a:gd name="connsiteX6" fmla="*/ 0 w 275272"/>
                <a:gd name="connsiteY6" fmla="*/ 0 h 368617"/>
                <a:gd name="connsiteX7" fmla="*/ 275273 w 275272"/>
                <a:gd name="connsiteY7" fmla="*/ 0 h 368617"/>
                <a:gd name="connsiteX8" fmla="*/ 275273 w 275272"/>
                <a:gd name="connsiteY8" fmla="*/ 60960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5272" h="368617">
                  <a:moveTo>
                    <a:pt x="275273" y="60960"/>
                  </a:moveTo>
                  <a:lnTo>
                    <a:pt x="170498" y="60960"/>
                  </a:lnTo>
                  <a:lnTo>
                    <a:pt x="170498" y="368617"/>
                  </a:lnTo>
                  <a:lnTo>
                    <a:pt x="104775" y="368617"/>
                  </a:lnTo>
                  <a:lnTo>
                    <a:pt x="104775" y="60960"/>
                  </a:lnTo>
                  <a:lnTo>
                    <a:pt x="0" y="60960"/>
                  </a:lnTo>
                  <a:lnTo>
                    <a:pt x="0" y="0"/>
                  </a:lnTo>
                  <a:lnTo>
                    <a:pt x="275273" y="0"/>
                  </a:lnTo>
                  <a:lnTo>
                    <a:pt x="275273" y="6096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3" name="Freihandform: Form 173">
              <a:extLst>
                <a:ext uri="{FF2B5EF4-FFF2-40B4-BE49-F238E27FC236}">
                  <a16:creationId xmlns:a16="http://schemas.microsoft.com/office/drawing/2014/main" id="{618EC208-E675-F54F-926D-39AE3A23A938}"/>
                </a:ext>
              </a:extLst>
            </p:cNvPr>
            <p:cNvSpPr/>
            <p:nvPr/>
          </p:nvSpPr>
          <p:spPr>
            <a:xfrm>
              <a:off x="603919" y="526726"/>
              <a:ext cx="81739" cy="93920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3817 w 242887"/>
                <a:gd name="connsiteY5" fmla="*/ 160972 h 279082"/>
                <a:gd name="connsiteX6" fmla="*/ 133350 w 242887"/>
                <a:gd name="connsiteY6" fmla="*/ 225742 h 279082"/>
                <a:gd name="connsiteX7" fmla="*/ 199073 w 242887"/>
                <a:gd name="connsiteY7" fmla="*/ 194310 h 279082"/>
                <a:gd name="connsiteX8" fmla="*/ 238125 w 242887"/>
                <a:gd name="connsiteY8" fmla="*/ 235267 h 279082"/>
                <a:gd name="connsiteX9" fmla="*/ 132398 w 242887"/>
                <a:gd name="connsiteY9" fmla="*/ 279083 h 279082"/>
                <a:gd name="connsiteX10" fmla="*/ 62865 w 242887"/>
                <a:gd name="connsiteY10" fmla="*/ 115252 h 279082"/>
                <a:gd name="connsiteX11" fmla="*/ 183833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3817" y="160972"/>
                  </a:lnTo>
                  <a:cubicBezTo>
                    <a:pt x="70485" y="201930"/>
                    <a:pt x="95250" y="225742"/>
                    <a:pt x="133350" y="225742"/>
                  </a:cubicBezTo>
                  <a:cubicBezTo>
                    <a:pt x="158115" y="225742"/>
                    <a:pt x="178117" y="216217"/>
                    <a:pt x="199073" y="194310"/>
                  </a:cubicBezTo>
                  <a:lnTo>
                    <a:pt x="238125" y="235267"/>
                  </a:lnTo>
                  <a:cubicBezTo>
                    <a:pt x="206692" y="264795"/>
                    <a:pt x="172402" y="279083"/>
                    <a:pt x="132398" y="279083"/>
                  </a:cubicBezTo>
                  <a:close/>
                  <a:moveTo>
                    <a:pt x="62865" y="115252"/>
                  </a:moveTo>
                  <a:lnTo>
                    <a:pt x="183833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4" name="Freihandform: Form 174">
              <a:extLst>
                <a:ext uri="{FF2B5EF4-FFF2-40B4-BE49-F238E27FC236}">
                  <a16:creationId xmlns:a16="http://schemas.microsoft.com/office/drawing/2014/main" id="{F3D8309A-1653-614D-A944-931615072E3B}"/>
                </a:ext>
              </a:extLst>
            </p:cNvPr>
            <p:cNvSpPr/>
            <p:nvPr/>
          </p:nvSpPr>
          <p:spPr>
            <a:xfrm>
              <a:off x="703929" y="526405"/>
              <a:ext cx="75649" cy="94241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3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3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6688" y="66675"/>
                    <a:pt x="149543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3" y="222885"/>
                    <a:pt x="166688" y="213360"/>
                    <a:pt x="183833" y="193358"/>
                  </a:cubicBezTo>
                  <a:lnTo>
                    <a:pt x="222885" y="23717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5" name="Freihandform: Form 175">
              <a:extLst>
                <a:ext uri="{FF2B5EF4-FFF2-40B4-BE49-F238E27FC236}">
                  <a16:creationId xmlns:a16="http://schemas.microsoft.com/office/drawing/2014/main" id="{717FDDCD-E871-BB4D-B232-2CEF5564DDCE}"/>
                </a:ext>
              </a:extLst>
            </p:cNvPr>
            <p:cNvSpPr/>
            <p:nvPr/>
          </p:nvSpPr>
          <p:spPr>
            <a:xfrm>
              <a:off x="797850" y="487619"/>
              <a:ext cx="76931" cy="131103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6" name="Freihandform: Form 176">
              <a:extLst>
                <a:ext uri="{FF2B5EF4-FFF2-40B4-BE49-F238E27FC236}">
                  <a16:creationId xmlns:a16="http://schemas.microsoft.com/office/drawing/2014/main" id="{C8995C5D-7CC7-2E42-B769-E20C40839485}"/>
                </a:ext>
              </a:extLst>
            </p:cNvPr>
            <p:cNvSpPr/>
            <p:nvPr/>
          </p:nvSpPr>
          <p:spPr>
            <a:xfrm>
              <a:off x="901707" y="526726"/>
              <a:ext cx="76931" cy="9199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7 h 273367"/>
                <a:gd name="connsiteX6" fmla="*/ 0 w 228600"/>
                <a:gd name="connsiteY6" fmla="*/ 273367 h 273367"/>
                <a:gd name="connsiteX7" fmla="*/ 0 w 228600"/>
                <a:gd name="connsiteY7" fmla="*/ 6667 h 273367"/>
                <a:gd name="connsiteX8" fmla="*/ 61913 w 228600"/>
                <a:gd name="connsiteY8" fmla="*/ 6667 h 273367"/>
                <a:gd name="connsiteX9" fmla="*/ 61913 w 228600"/>
                <a:gd name="connsiteY9" fmla="*/ 39052 h 273367"/>
                <a:gd name="connsiteX10" fmla="*/ 62865 w 228600"/>
                <a:gd name="connsiteY10" fmla="*/ 39052 h 273367"/>
                <a:gd name="connsiteX11" fmla="*/ 140970 w 228600"/>
                <a:gd name="connsiteY11" fmla="*/ 0 h 273367"/>
                <a:gd name="connsiteX12" fmla="*/ 228600 w 228600"/>
                <a:gd name="connsiteY12" fmla="*/ 107633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7"/>
                  </a:lnTo>
                  <a:lnTo>
                    <a:pt x="0" y="273367"/>
                  </a:lnTo>
                  <a:lnTo>
                    <a:pt x="0" y="6667"/>
                  </a:lnTo>
                  <a:lnTo>
                    <a:pt x="61913" y="6667"/>
                  </a:lnTo>
                  <a:lnTo>
                    <a:pt x="61913" y="39052"/>
                  </a:lnTo>
                  <a:lnTo>
                    <a:pt x="62865" y="39052"/>
                  </a:lnTo>
                  <a:cubicBezTo>
                    <a:pt x="78105" y="15240"/>
                    <a:pt x="106680" y="0"/>
                    <a:pt x="140970" y="0"/>
                  </a:cubicBezTo>
                  <a:cubicBezTo>
                    <a:pt x="201930" y="0"/>
                    <a:pt x="228600" y="44767"/>
                    <a:pt x="228600" y="107633"/>
                  </a:cubicBezTo>
                  <a:lnTo>
                    <a:pt x="228600" y="272415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7" name="Freihandform: Form 177">
              <a:extLst>
                <a:ext uri="{FF2B5EF4-FFF2-40B4-BE49-F238E27FC236}">
                  <a16:creationId xmlns:a16="http://schemas.microsoft.com/office/drawing/2014/main" id="{F0031B75-0C69-0A40-8402-DC1DE0934A97}"/>
                </a:ext>
              </a:extLst>
            </p:cNvPr>
            <p:cNvSpPr/>
            <p:nvPr/>
          </p:nvSpPr>
          <p:spPr>
            <a:xfrm>
              <a:off x="1002359" y="488901"/>
              <a:ext cx="26605" cy="129501"/>
            </a:xfrm>
            <a:custGeom>
              <a:avLst/>
              <a:gdLst>
                <a:gd name="connsiteX0" fmla="*/ 79058 w 79057"/>
                <a:gd name="connsiteY0" fmla="*/ 38100 h 384809"/>
                <a:gd name="connsiteX1" fmla="*/ 39052 w 79057"/>
                <a:gd name="connsiteY1" fmla="*/ 76200 h 384809"/>
                <a:gd name="connsiteX2" fmla="*/ 0 w 79057"/>
                <a:gd name="connsiteY2" fmla="*/ 38100 h 384809"/>
                <a:gd name="connsiteX3" fmla="*/ 39052 w 79057"/>
                <a:gd name="connsiteY3" fmla="*/ 0 h 384809"/>
                <a:gd name="connsiteX4" fmla="*/ 79058 w 79057"/>
                <a:gd name="connsiteY4" fmla="*/ 38100 h 384809"/>
                <a:gd name="connsiteX5" fmla="*/ 70485 w 79057"/>
                <a:gd name="connsiteY5" fmla="*/ 384810 h 384809"/>
                <a:gd name="connsiteX6" fmla="*/ 8572 w 79057"/>
                <a:gd name="connsiteY6" fmla="*/ 384810 h 384809"/>
                <a:gd name="connsiteX7" fmla="*/ 8572 w 79057"/>
                <a:gd name="connsiteY7" fmla="*/ 118110 h 384809"/>
                <a:gd name="connsiteX8" fmla="*/ 70485 w 79057"/>
                <a:gd name="connsiteY8" fmla="*/ 118110 h 384809"/>
                <a:gd name="connsiteX9" fmla="*/ 70485 w 79057"/>
                <a:gd name="connsiteY9" fmla="*/ 384810 h 38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09">
                  <a:moveTo>
                    <a:pt x="79058" y="38100"/>
                  </a:moveTo>
                  <a:cubicBezTo>
                    <a:pt x="79058" y="60008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2"/>
                    <a:pt x="18097" y="0"/>
                    <a:pt x="39052" y="0"/>
                  </a:cubicBezTo>
                  <a:cubicBezTo>
                    <a:pt x="60960" y="0"/>
                    <a:pt x="79058" y="16192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2" y="384810"/>
                  </a:lnTo>
                  <a:lnTo>
                    <a:pt x="8572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8" name="Freihandform: Form 178">
              <a:extLst>
                <a:ext uri="{FF2B5EF4-FFF2-40B4-BE49-F238E27FC236}">
                  <a16:creationId xmlns:a16="http://schemas.microsoft.com/office/drawing/2014/main" id="{A0198E80-4FED-D345-A056-52D3E6BA6E76}"/>
                </a:ext>
              </a:extLst>
            </p:cNvPr>
            <p:cNvSpPr/>
            <p:nvPr/>
          </p:nvSpPr>
          <p:spPr>
            <a:xfrm>
              <a:off x="1045312" y="526405"/>
              <a:ext cx="69238" cy="94241"/>
            </a:xfrm>
            <a:custGeom>
              <a:avLst/>
              <a:gdLst>
                <a:gd name="connsiteX0" fmla="*/ 29528 w 205740"/>
                <a:gd name="connsiteY0" fmla="*/ 198120 h 280035"/>
                <a:gd name="connsiteX1" fmla="*/ 104775 w 205740"/>
                <a:gd name="connsiteY1" fmla="*/ 227648 h 280035"/>
                <a:gd name="connsiteX2" fmla="*/ 143828 w 205740"/>
                <a:gd name="connsiteY2" fmla="*/ 200978 h 280035"/>
                <a:gd name="connsiteX3" fmla="*/ 10478 w 205740"/>
                <a:gd name="connsiteY3" fmla="*/ 82868 h 280035"/>
                <a:gd name="connsiteX4" fmla="*/ 111442 w 205740"/>
                <a:gd name="connsiteY4" fmla="*/ 0 h 280035"/>
                <a:gd name="connsiteX5" fmla="*/ 203835 w 205740"/>
                <a:gd name="connsiteY5" fmla="*/ 27623 h 280035"/>
                <a:gd name="connsiteX6" fmla="*/ 174308 w 205740"/>
                <a:gd name="connsiteY6" fmla="*/ 76200 h 280035"/>
                <a:gd name="connsiteX7" fmla="*/ 110490 w 205740"/>
                <a:gd name="connsiteY7" fmla="*/ 52388 h 280035"/>
                <a:gd name="connsiteX8" fmla="*/ 72390 w 205740"/>
                <a:gd name="connsiteY8" fmla="*/ 77153 h 280035"/>
                <a:gd name="connsiteX9" fmla="*/ 205740 w 205740"/>
                <a:gd name="connsiteY9" fmla="*/ 195263 h 280035"/>
                <a:gd name="connsiteX10" fmla="*/ 102870 w 205740"/>
                <a:gd name="connsiteY10" fmla="*/ 280035 h 280035"/>
                <a:gd name="connsiteX11" fmla="*/ 0 w 205740"/>
                <a:gd name="connsiteY11" fmla="*/ 247650 h 280035"/>
                <a:gd name="connsiteX12" fmla="*/ 29528 w 205740"/>
                <a:gd name="connsiteY12" fmla="*/ 198120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40" h="280035">
                  <a:moveTo>
                    <a:pt x="29528" y="198120"/>
                  </a:moveTo>
                  <a:cubicBezTo>
                    <a:pt x="55245" y="218123"/>
                    <a:pt x="80963" y="227648"/>
                    <a:pt x="104775" y="227648"/>
                  </a:cubicBezTo>
                  <a:cubicBezTo>
                    <a:pt x="127635" y="227648"/>
                    <a:pt x="143828" y="217170"/>
                    <a:pt x="143828" y="200978"/>
                  </a:cubicBezTo>
                  <a:cubicBezTo>
                    <a:pt x="143828" y="155258"/>
                    <a:pt x="10478" y="171450"/>
                    <a:pt x="10478" y="82868"/>
                  </a:cubicBezTo>
                  <a:cubicBezTo>
                    <a:pt x="10478" y="33338"/>
                    <a:pt x="51435" y="0"/>
                    <a:pt x="111442" y="0"/>
                  </a:cubicBezTo>
                  <a:cubicBezTo>
                    <a:pt x="143828" y="0"/>
                    <a:pt x="175260" y="9525"/>
                    <a:pt x="203835" y="27623"/>
                  </a:cubicBezTo>
                  <a:lnTo>
                    <a:pt x="174308" y="76200"/>
                  </a:lnTo>
                  <a:cubicBezTo>
                    <a:pt x="151448" y="60960"/>
                    <a:pt x="130492" y="52388"/>
                    <a:pt x="110490" y="52388"/>
                  </a:cubicBezTo>
                  <a:cubicBezTo>
                    <a:pt x="87630" y="52388"/>
                    <a:pt x="72390" y="61913"/>
                    <a:pt x="72390" y="77153"/>
                  </a:cubicBezTo>
                  <a:cubicBezTo>
                    <a:pt x="72390" y="120967"/>
                    <a:pt x="205740" y="105728"/>
                    <a:pt x="205740" y="195263"/>
                  </a:cubicBezTo>
                  <a:cubicBezTo>
                    <a:pt x="205740" y="245745"/>
                    <a:pt x="164783" y="280035"/>
                    <a:pt x="102870" y="280035"/>
                  </a:cubicBezTo>
                  <a:cubicBezTo>
                    <a:pt x="67628" y="280035"/>
                    <a:pt x="31433" y="268605"/>
                    <a:pt x="0" y="247650"/>
                  </a:cubicBezTo>
                  <a:lnTo>
                    <a:pt x="29528" y="1981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9" name="Freihandform: Form 179">
              <a:extLst>
                <a:ext uri="{FF2B5EF4-FFF2-40B4-BE49-F238E27FC236}">
                  <a16:creationId xmlns:a16="http://schemas.microsoft.com/office/drawing/2014/main" id="{77DC6720-D7A3-F240-A035-723109FD2169}"/>
                </a:ext>
              </a:extLst>
            </p:cNvPr>
            <p:cNvSpPr/>
            <p:nvPr/>
          </p:nvSpPr>
          <p:spPr>
            <a:xfrm>
              <a:off x="1131540" y="526405"/>
              <a:ext cx="75649" cy="94241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2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5735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2" y="193358"/>
                  </a:cubicBezTo>
                  <a:lnTo>
                    <a:pt x="222885" y="237173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0" name="Freihandform: Form 180">
              <a:extLst>
                <a:ext uri="{FF2B5EF4-FFF2-40B4-BE49-F238E27FC236}">
                  <a16:creationId xmlns:a16="http://schemas.microsoft.com/office/drawing/2014/main" id="{113741B5-0862-1B40-9D96-56B2A9E93BF4}"/>
                </a:ext>
              </a:extLst>
            </p:cNvPr>
            <p:cNvSpPr/>
            <p:nvPr/>
          </p:nvSpPr>
          <p:spPr>
            <a:xfrm>
              <a:off x="1225460" y="487619"/>
              <a:ext cx="76931" cy="131103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1" name="Freihandform: Form 181">
              <a:extLst>
                <a:ext uri="{FF2B5EF4-FFF2-40B4-BE49-F238E27FC236}">
                  <a16:creationId xmlns:a16="http://schemas.microsoft.com/office/drawing/2014/main" id="{DAB37A08-003F-3245-8E24-7AF93F705B58}"/>
                </a:ext>
              </a:extLst>
            </p:cNvPr>
            <p:cNvSpPr/>
            <p:nvPr/>
          </p:nvSpPr>
          <p:spPr>
            <a:xfrm>
              <a:off x="1324189" y="526726"/>
              <a:ext cx="81739" cy="93920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2 h 279082"/>
                <a:gd name="connsiteX7" fmla="*/ 198120 w 242887"/>
                <a:gd name="connsiteY7" fmla="*/ 194310 h 279082"/>
                <a:gd name="connsiteX8" fmla="*/ 237172 w 242887"/>
                <a:gd name="connsiteY8" fmla="*/ 235267 h 279082"/>
                <a:gd name="connsiteX9" fmla="*/ 132397 w 242887"/>
                <a:gd name="connsiteY9" fmla="*/ 279083 h 279082"/>
                <a:gd name="connsiteX10" fmla="*/ 62865 w 242887"/>
                <a:gd name="connsiteY10" fmla="*/ 115252 h 279082"/>
                <a:gd name="connsiteX11" fmla="*/ 183832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2"/>
                    <a:pt x="132397" y="225742"/>
                  </a:cubicBezTo>
                  <a:cubicBezTo>
                    <a:pt x="157163" y="225742"/>
                    <a:pt x="177165" y="216217"/>
                    <a:pt x="198120" y="194310"/>
                  </a:cubicBezTo>
                  <a:lnTo>
                    <a:pt x="237172" y="235267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2865" y="115252"/>
                  </a:moveTo>
                  <a:lnTo>
                    <a:pt x="183832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2" name="Freihandform: Form 182">
              <a:extLst>
                <a:ext uri="{FF2B5EF4-FFF2-40B4-BE49-F238E27FC236}">
                  <a16:creationId xmlns:a16="http://schemas.microsoft.com/office/drawing/2014/main" id="{FCFDE7EE-E7D1-544E-A701-3197B56FF0AD}"/>
                </a:ext>
              </a:extLst>
            </p:cNvPr>
            <p:cNvSpPr/>
            <p:nvPr/>
          </p:nvSpPr>
          <p:spPr>
            <a:xfrm>
              <a:off x="1482539" y="494671"/>
              <a:ext cx="77893" cy="124051"/>
            </a:xfrm>
            <a:custGeom>
              <a:avLst/>
              <a:gdLst>
                <a:gd name="connsiteX0" fmla="*/ 231457 w 231457"/>
                <a:gd name="connsiteY0" fmla="*/ 60007 h 368617"/>
                <a:gd name="connsiteX1" fmla="*/ 65722 w 231457"/>
                <a:gd name="connsiteY1" fmla="*/ 60007 h 368617"/>
                <a:gd name="connsiteX2" fmla="*/ 65722 w 231457"/>
                <a:gd name="connsiteY2" fmla="*/ 151447 h 368617"/>
                <a:gd name="connsiteX3" fmla="*/ 189547 w 231457"/>
                <a:gd name="connsiteY3" fmla="*/ 151447 h 368617"/>
                <a:gd name="connsiteX4" fmla="*/ 189547 w 231457"/>
                <a:gd name="connsiteY4" fmla="*/ 211455 h 368617"/>
                <a:gd name="connsiteX5" fmla="*/ 65722 w 231457"/>
                <a:gd name="connsiteY5" fmla="*/ 211455 h 368617"/>
                <a:gd name="connsiteX6" fmla="*/ 65722 w 231457"/>
                <a:gd name="connsiteY6" fmla="*/ 368617 h 368617"/>
                <a:gd name="connsiteX7" fmla="*/ 0 w 231457"/>
                <a:gd name="connsiteY7" fmla="*/ 368617 h 368617"/>
                <a:gd name="connsiteX8" fmla="*/ 0 w 231457"/>
                <a:gd name="connsiteY8" fmla="*/ 0 h 368617"/>
                <a:gd name="connsiteX9" fmla="*/ 231457 w 231457"/>
                <a:gd name="connsiteY9" fmla="*/ 0 h 368617"/>
                <a:gd name="connsiteX10" fmla="*/ 231457 w 231457"/>
                <a:gd name="connsiteY10" fmla="*/ 60007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457" h="368617">
                  <a:moveTo>
                    <a:pt x="231457" y="60007"/>
                  </a:moveTo>
                  <a:lnTo>
                    <a:pt x="65722" y="60007"/>
                  </a:lnTo>
                  <a:lnTo>
                    <a:pt x="65722" y="151447"/>
                  </a:lnTo>
                  <a:lnTo>
                    <a:pt x="189547" y="151447"/>
                  </a:lnTo>
                  <a:lnTo>
                    <a:pt x="189547" y="211455"/>
                  </a:lnTo>
                  <a:lnTo>
                    <a:pt x="65722" y="211455"/>
                  </a:lnTo>
                  <a:lnTo>
                    <a:pt x="65722" y="368617"/>
                  </a:lnTo>
                  <a:lnTo>
                    <a:pt x="0" y="368617"/>
                  </a:lnTo>
                  <a:lnTo>
                    <a:pt x="0" y="0"/>
                  </a:lnTo>
                  <a:lnTo>
                    <a:pt x="231457" y="0"/>
                  </a:lnTo>
                  <a:lnTo>
                    <a:pt x="231457" y="60007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3" name="Freihandform: Form 183">
              <a:extLst>
                <a:ext uri="{FF2B5EF4-FFF2-40B4-BE49-F238E27FC236}">
                  <a16:creationId xmlns:a16="http://schemas.microsoft.com/office/drawing/2014/main" id="{23158B01-DBA4-4448-A419-B14881054104}"/>
                </a:ext>
              </a:extLst>
            </p:cNvPr>
            <p:cNvSpPr/>
            <p:nvPr/>
          </p:nvSpPr>
          <p:spPr>
            <a:xfrm>
              <a:off x="1564279" y="526726"/>
              <a:ext cx="76290" cy="93920"/>
            </a:xfrm>
            <a:custGeom>
              <a:avLst/>
              <a:gdLst>
                <a:gd name="connsiteX0" fmla="*/ 115253 w 226694"/>
                <a:gd name="connsiteY0" fmla="*/ 107633 h 279082"/>
                <a:gd name="connsiteX1" fmla="*/ 165735 w 226694"/>
                <a:gd name="connsiteY1" fmla="*/ 113347 h 279082"/>
                <a:gd name="connsiteX2" fmla="*/ 165735 w 226694"/>
                <a:gd name="connsiteY2" fmla="*/ 103822 h 279082"/>
                <a:gd name="connsiteX3" fmla="*/ 106680 w 226694"/>
                <a:gd name="connsiteY3" fmla="*/ 52388 h 279082"/>
                <a:gd name="connsiteX4" fmla="*/ 39053 w 226694"/>
                <a:gd name="connsiteY4" fmla="*/ 67627 h 279082"/>
                <a:gd name="connsiteX5" fmla="*/ 25717 w 226694"/>
                <a:gd name="connsiteY5" fmla="*/ 15240 h 279082"/>
                <a:gd name="connsiteX6" fmla="*/ 113347 w 226694"/>
                <a:gd name="connsiteY6" fmla="*/ 0 h 279082"/>
                <a:gd name="connsiteX7" fmla="*/ 226695 w 226694"/>
                <a:gd name="connsiteY7" fmla="*/ 102870 h 279082"/>
                <a:gd name="connsiteX8" fmla="*/ 226695 w 226694"/>
                <a:gd name="connsiteY8" fmla="*/ 273367 h 279082"/>
                <a:gd name="connsiteX9" fmla="*/ 167640 w 226694"/>
                <a:gd name="connsiteY9" fmla="*/ 273367 h 279082"/>
                <a:gd name="connsiteX10" fmla="*/ 167640 w 226694"/>
                <a:gd name="connsiteY10" fmla="*/ 244792 h 279082"/>
                <a:gd name="connsiteX11" fmla="*/ 165735 w 226694"/>
                <a:gd name="connsiteY11" fmla="*/ 244792 h 279082"/>
                <a:gd name="connsiteX12" fmla="*/ 87630 w 226694"/>
                <a:gd name="connsiteY12" fmla="*/ 279083 h 279082"/>
                <a:gd name="connsiteX13" fmla="*/ 0 w 226694"/>
                <a:gd name="connsiteY13" fmla="*/ 194310 h 279082"/>
                <a:gd name="connsiteX14" fmla="*/ 115253 w 226694"/>
                <a:gd name="connsiteY14" fmla="*/ 107633 h 279082"/>
                <a:gd name="connsiteX15" fmla="*/ 104775 w 226694"/>
                <a:gd name="connsiteY15" fmla="*/ 232410 h 279082"/>
                <a:gd name="connsiteX16" fmla="*/ 165735 w 226694"/>
                <a:gd name="connsiteY16" fmla="*/ 200025 h 279082"/>
                <a:gd name="connsiteX17" fmla="*/ 165735 w 226694"/>
                <a:gd name="connsiteY17" fmla="*/ 153352 h 279082"/>
                <a:gd name="connsiteX18" fmla="*/ 121920 w 226694"/>
                <a:gd name="connsiteY18" fmla="*/ 148590 h 279082"/>
                <a:gd name="connsiteX19" fmla="*/ 60007 w 226694"/>
                <a:gd name="connsiteY19" fmla="*/ 192405 h 279082"/>
                <a:gd name="connsiteX20" fmla="*/ 104775 w 226694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6694" h="279082">
                  <a:moveTo>
                    <a:pt x="115253" y="107633"/>
                  </a:moveTo>
                  <a:cubicBezTo>
                    <a:pt x="132397" y="107633"/>
                    <a:pt x="148590" y="108585"/>
                    <a:pt x="165735" y="113347"/>
                  </a:cubicBezTo>
                  <a:lnTo>
                    <a:pt x="165735" y="103822"/>
                  </a:lnTo>
                  <a:cubicBezTo>
                    <a:pt x="165735" y="69532"/>
                    <a:pt x="145732" y="52388"/>
                    <a:pt x="106680" y="52388"/>
                  </a:cubicBezTo>
                  <a:cubicBezTo>
                    <a:pt x="84772" y="52388"/>
                    <a:pt x="60960" y="57150"/>
                    <a:pt x="39053" y="67627"/>
                  </a:cubicBezTo>
                  <a:lnTo>
                    <a:pt x="25717" y="15240"/>
                  </a:lnTo>
                  <a:cubicBezTo>
                    <a:pt x="50482" y="5715"/>
                    <a:pt x="82867" y="0"/>
                    <a:pt x="113347" y="0"/>
                  </a:cubicBezTo>
                  <a:cubicBezTo>
                    <a:pt x="188595" y="0"/>
                    <a:pt x="226695" y="35242"/>
                    <a:pt x="226695" y="102870"/>
                  </a:cubicBezTo>
                  <a:lnTo>
                    <a:pt x="226695" y="273367"/>
                  </a:lnTo>
                  <a:lnTo>
                    <a:pt x="167640" y="273367"/>
                  </a:lnTo>
                  <a:lnTo>
                    <a:pt x="167640" y="244792"/>
                  </a:lnTo>
                  <a:lnTo>
                    <a:pt x="165735" y="244792"/>
                  </a:lnTo>
                  <a:cubicBezTo>
                    <a:pt x="142875" y="268605"/>
                    <a:pt x="119063" y="279083"/>
                    <a:pt x="87630" y="279083"/>
                  </a:cubicBezTo>
                  <a:cubicBezTo>
                    <a:pt x="34290" y="279083"/>
                    <a:pt x="0" y="245745"/>
                    <a:pt x="0" y="194310"/>
                  </a:cubicBezTo>
                  <a:cubicBezTo>
                    <a:pt x="0" y="138113"/>
                    <a:pt x="40005" y="107633"/>
                    <a:pt x="115253" y="107633"/>
                  </a:cubicBezTo>
                  <a:close/>
                  <a:moveTo>
                    <a:pt x="104775" y="232410"/>
                  </a:moveTo>
                  <a:cubicBezTo>
                    <a:pt x="127635" y="232410"/>
                    <a:pt x="148590" y="220980"/>
                    <a:pt x="165735" y="200025"/>
                  </a:cubicBezTo>
                  <a:lnTo>
                    <a:pt x="165735" y="153352"/>
                  </a:lnTo>
                  <a:cubicBezTo>
                    <a:pt x="151447" y="149542"/>
                    <a:pt x="136207" y="148590"/>
                    <a:pt x="121920" y="148590"/>
                  </a:cubicBezTo>
                  <a:cubicBezTo>
                    <a:pt x="82867" y="148590"/>
                    <a:pt x="60007" y="163830"/>
                    <a:pt x="60007" y="192405"/>
                  </a:cubicBezTo>
                  <a:cubicBezTo>
                    <a:pt x="60007" y="217170"/>
                    <a:pt x="77153" y="232410"/>
                    <a:pt x="104775" y="23241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4" name="Freihandform: Form 184">
              <a:extLst>
                <a:ext uri="{FF2B5EF4-FFF2-40B4-BE49-F238E27FC236}">
                  <a16:creationId xmlns:a16="http://schemas.microsoft.com/office/drawing/2014/main" id="{F738BA72-6FA5-A340-A4D3-82C845D364B8}"/>
                </a:ext>
              </a:extLst>
            </p:cNvPr>
            <p:cNvSpPr/>
            <p:nvPr/>
          </p:nvSpPr>
          <p:spPr>
            <a:xfrm>
              <a:off x="1667175" y="487619"/>
              <a:ext cx="78854" cy="131103"/>
            </a:xfrm>
            <a:custGeom>
              <a:avLst/>
              <a:gdLst>
                <a:gd name="connsiteX0" fmla="*/ 0 w 234314"/>
                <a:gd name="connsiteY0" fmla="*/ 15240 h 389572"/>
                <a:gd name="connsiteX1" fmla="*/ 61913 w 234314"/>
                <a:gd name="connsiteY1" fmla="*/ 0 h 389572"/>
                <a:gd name="connsiteX2" fmla="*/ 61913 w 234314"/>
                <a:gd name="connsiteY2" fmla="*/ 234315 h 389572"/>
                <a:gd name="connsiteX3" fmla="*/ 62865 w 234314"/>
                <a:gd name="connsiteY3" fmla="*/ 234315 h 389572"/>
                <a:gd name="connsiteX4" fmla="*/ 150495 w 234314"/>
                <a:gd name="connsiteY4" fmla="*/ 122873 h 389572"/>
                <a:gd name="connsiteX5" fmla="*/ 224790 w 234314"/>
                <a:gd name="connsiteY5" fmla="*/ 122873 h 389572"/>
                <a:gd name="connsiteX6" fmla="*/ 137160 w 234314"/>
                <a:gd name="connsiteY6" fmla="*/ 227648 h 389572"/>
                <a:gd name="connsiteX7" fmla="*/ 234315 w 234314"/>
                <a:gd name="connsiteY7" fmla="*/ 389573 h 389572"/>
                <a:gd name="connsiteX8" fmla="*/ 160020 w 234314"/>
                <a:gd name="connsiteY8" fmla="*/ 389573 h 389572"/>
                <a:gd name="connsiteX9" fmla="*/ 93345 w 234314"/>
                <a:gd name="connsiteY9" fmla="*/ 274320 h 389572"/>
                <a:gd name="connsiteX10" fmla="*/ 62865 w 234314"/>
                <a:gd name="connsiteY10" fmla="*/ 308610 h 389572"/>
                <a:gd name="connsiteX11" fmla="*/ 62865 w 234314"/>
                <a:gd name="connsiteY11" fmla="*/ 389573 h 389572"/>
                <a:gd name="connsiteX12" fmla="*/ 952 w 234314"/>
                <a:gd name="connsiteY12" fmla="*/ 389573 h 389572"/>
                <a:gd name="connsiteX13" fmla="*/ 952 w 234314"/>
                <a:gd name="connsiteY13" fmla="*/ 1524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4314" h="389572">
                  <a:moveTo>
                    <a:pt x="0" y="15240"/>
                  </a:moveTo>
                  <a:lnTo>
                    <a:pt x="61913" y="0"/>
                  </a:lnTo>
                  <a:lnTo>
                    <a:pt x="61913" y="234315"/>
                  </a:lnTo>
                  <a:lnTo>
                    <a:pt x="62865" y="234315"/>
                  </a:lnTo>
                  <a:lnTo>
                    <a:pt x="150495" y="122873"/>
                  </a:lnTo>
                  <a:lnTo>
                    <a:pt x="224790" y="122873"/>
                  </a:lnTo>
                  <a:lnTo>
                    <a:pt x="137160" y="227648"/>
                  </a:lnTo>
                  <a:lnTo>
                    <a:pt x="234315" y="389573"/>
                  </a:lnTo>
                  <a:lnTo>
                    <a:pt x="160020" y="389573"/>
                  </a:lnTo>
                  <a:lnTo>
                    <a:pt x="93345" y="274320"/>
                  </a:lnTo>
                  <a:lnTo>
                    <a:pt x="62865" y="308610"/>
                  </a:lnTo>
                  <a:lnTo>
                    <a:pt x="62865" y="389573"/>
                  </a:lnTo>
                  <a:lnTo>
                    <a:pt x="952" y="389573"/>
                  </a:lnTo>
                  <a:lnTo>
                    <a:pt x="952" y="1524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5" name="Freihandform: Form 185">
              <a:extLst>
                <a:ext uri="{FF2B5EF4-FFF2-40B4-BE49-F238E27FC236}">
                  <a16:creationId xmlns:a16="http://schemas.microsoft.com/office/drawing/2014/main" id="{A6D2746E-5F24-D745-A2A3-D0ADEEF336B5}"/>
                </a:ext>
              </a:extLst>
            </p:cNvPr>
            <p:cNvSpPr/>
            <p:nvPr/>
          </p:nvSpPr>
          <p:spPr>
            <a:xfrm>
              <a:off x="1761416" y="528970"/>
              <a:ext cx="77252" cy="91997"/>
            </a:xfrm>
            <a:custGeom>
              <a:avLst/>
              <a:gdLst>
                <a:gd name="connsiteX0" fmla="*/ 62865 w 229552"/>
                <a:gd name="connsiteY0" fmla="*/ 160020 h 273367"/>
                <a:gd name="connsiteX1" fmla="*/ 116205 w 229552"/>
                <a:gd name="connsiteY1" fmla="*/ 216217 h 273367"/>
                <a:gd name="connsiteX2" fmla="*/ 167640 w 229552"/>
                <a:gd name="connsiteY2" fmla="*/ 160020 h 273367"/>
                <a:gd name="connsiteX3" fmla="*/ 167640 w 229552"/>
                <a:gd name="connsiteY3" fmla="*/ 0 h 273367"/>
                <a:gd name="connsiteX4" fmla="*/ 229553 w 229552"/>
                <a:gd name="connsiteY4" fmla="*/ 0 h 273367"/>
                <a:gd name="connsiteX5" fmla="*/ 229553 w 229552"/>
                <a:gd name="connsiteY5" fmla="*/ 161925 h 273367"/>
                <a:gd name="connsiteX6" fmla="*/ 117157 w 229552"/>
                <a:gd name="connsiteY6" fmla="*/ 273367 h 273367"/>
                <a:gd name="connsiteX7" fmla="*/ 0 w 229552"/>
                <a:gd name="connsiteY7" fmla="*/ 162878 h 273367"/>
                <a:gd name="connsiteX8" fmla="*/ 0 w 229552"/>
                <a:gd name="connsiteY8" fmla="*/ 952 h 273367"/>
                <a:gd name="connsiteX9" fmla="*/ 61913 w 229552"/>
                <a:gd name="connsiteY9" fmla="*/ 952 h 273367"/>
                <a:gd name="connsiteX10" fmla="*/ 61913 w 229552"/>
                <a:gd name="connsiteY10" fmla="*/ 160020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552" h="273367">
                  <a:moveTo>
                    <a:pt x="62865" y="160020"/>
                  </a:moveTo>
                  <a:cubicBezTo>
                    <a:pt x="62865" y="196215"/>
                    <a:pt x="80963" y="216217"/>
                    <a:pt x="116205" y="216217"/>
                  </a:cubicBezTo>
                  <a:cubicBezTo>
                    <a:pt x="150495" y="216217"/>
                    <a:pt x="167640" y="197167"/>
                    <a:pt x="167640" y="160020"/>
                  </a:cubicBezTo>
                  <a:lnTo>
                    <a:pt x="167640" y="0"/>
                  </a:lnTo>
                  <a:lnTo>
                    <a:pt x="229553" y="0"/>
                  </a:lnTo>
                  <a:lnTo>
                    <a:pt x="229553" y="161925"/>
                  </a:lnTo>
                  <a:cubicBezTo>
                    <a:pt x="229553" y="232410"/>
                    <a:pt x="190500" y="273367"/>
                    <a:pt x="117157" y="273367"/>
                  </a:cubicBezTo>
                  <a:cubicBezTo>
                    <a:pt x="44767" y="273367"/>
                    <a:pt x="0" y="232410"/>
                    <a:pt x="0" y="162878"/>
                  </a:cubicBezTo>
                  <a:lnTo>
                    <a:pt x="0" y="952"/>
                  </a:lnTo>
                  <a:lnTo>
                    <a:pt x="61913" y="952"/>
                  </a:lnTo>
                  <a:lnTo>
                    <a:pt x="61913" y="16002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6" name="Freihandform: Form 186">
              <a:extLst>
                <a:ext uri="{FF2B5EF4-FFF2-40B4-BE49-F238E27FC236}">
                  <a16:creationId xmlns:a16="http://schemas.microsoft.com/office/drawing/2014/main" id="{F365F04E-F6F3-EC40-8AF7-457F234C8148}"/>
                </a:ext>
              </a:extLst>
            </p:cNvPr>
            <p:cNvSpPr/>
            <p:nvPr/>
          </p:nvSpPr>
          <p:spPr>
            <a:xfrm>
              <a:off x="1865594" y="487299"/>
              <a:ext cx="20835" cy="131103"/>
            </a:xfrm>
            <a:custGeom>
              <a:avLst/>
              <a:gdLst>
                <a:gd name="connsiteX0" fmla="*/ 61913 w 61912"/>
                <a:gd name="connsiteY0" fmla="*/ 389572 h 389572"/>
                <a:gd name="connsiteX1" fmla="*/ 0 w 61912"/>
                <a:gd name="connsiteY1" fmla="*/ 389572 h 389572"/>
                <a:gd name="connsiteX2" fmla="*/ 0 w 61912"/>
                <a:gd name="connsiteY2" fmla="*/ 14288 h 389572"/>
                <a:gd name="connsiteX3" fmla="*/ 61913 w 61912"/>
                <a:gd name="connsiteY3" fmla="*/ 0 h 389572"/>
                <a:gd name="connsiteX4" fmla="*/ 61913 w 61912"/>
                <a:gd name="connsiteY4" fmla="*/ 389572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9572">
                  <a:moveTo>
                    <a:pt x="61913" y="389572"/>
                  </a:moveTo>
                  <a:lnTo>
                    <a:pt x="0" y="389572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9572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7" name="Freihandform: Form 187">
              <a:extLst>
                <a:ext uri="{FF2B5EF4-FFF2-40B4-BE49-F238E27FC236}">
                  <a16:creationId xmlns:a16="http://schemas.microsoft.com/office/drawing/2014/main" id="{E795987B-C466-AF4D-91C5-7C0A403A567B}"/>
                </a:ext>
              </a:extLst>
            </p:cNvPr>
            <p:cNvSpPr/>
            <p:nvPr/>
          </p:nvSpPr>
          <p:spPr>
            <a:xfrm>
              <a:off x="1905021" y="500120"/>
              <a:ext cx="55775" cy="120526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8 w 165734"/>
                <a:gd name="connsiteY3" fmla="*/ 282892 h 358140"/>
                <a:gd name="connsiteX4" fmla="*/ 40958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1918 w 165734"/>
                <a:gd name="connsiteY13" fmla="*/ 138113 h 358140"/>
                <a:gd name="connsiteX14" fmla="*/ 101918 w 165734"/>
                <a:gd name="connsiteY14" fmla="*/ 269558 h 358140"/>
                <a:gd name="connsiteX15" fmla="*/ 130493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2"/>
                    <a:pt x="110490" y="304800"/>
                    <a:pt x="130493" y="304800"/>
                  </a:cubicBezTo>
                  <a:cubicBezTo>
                    <a:pt x="141922" y="303847"/>
                    <a:pt x="155258" y="300038"/>
                    <a:pt x="165735" y="295275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8" name="Freihandform: Form 188">
              <a:extLst>
                <a:ext uri="{FF2B5EF4-FFF2-40B4-BE49-F238E27FC236}">
                  <a16:creationId xmlns:a16="http://schemas.microsoft.com/office/drawing/2014/main" id="{03A27536-9171-8D4E-A050-974D975CBA72}"/>
                </a:ext>
              </a:extLst>
            </p:cNvPr>
            <p:cNvSpPr/>
            <p:nvPr/>
          </p:nvSpPr>
          <p:spPr>
            <a:xfrm>
              <a:off x="1977144" y="490504"/>
              <a:ext cx="75970" cy="130142"/>
            </a:xfrm>
            <a:custGeom>
              <a:avLst/>
              <a:gdLst>
                <a:gd name="connsiteX0" fmla="*/ 114300 w 225742"/>
                <a:gd name="connsiteY0" fmla="*/ 215265 h 386715"/>
                <a:gd name="connsiteX1" fmla="*/ 164783 w 225742"/>
                <a:gd name="connsiteY1" fmla="*/ 220980 h 386715"/>
                <a:gd name="connsiteX2" fmla="*/ 164783 w 225742"/>
                <a:gd name="connsiteY2" fmla="*/ 211455 h 386715"/>
                <a:gd name="connsiteX3" fmla="*/ 105728 w 225742"/>
                <a:gd name="connsiteY3" fmla="*/ 160020 h 386715"/>
                <a:gd name="connsiteX4" fmla="*/ 38100 w 225742"/>
                <a:gd name="connsiteY4" fmla="*/ 175260 h 386715"/>
                <a:gd name="connsiteX5" fmla="*/ 24765 w 225742"/>
                <a:gd name="connsiteY5" fmla="*/ 122873 h 386715"/>
                <a:gd name="connsiteX6" fmla="*/ 112395 w 225742"/>
                <a:gd name="connsiteY6" fmla="*/ 107633 h 386715"/>
                <a:gd name="connsiteX7" fmla="*/ 225742 w 225742"/>
                <a:gd name="connsiteY7" fmla="*/ 210503 h 386715"/>
                <a:gd name="connsiteX8" fmla="*/ 225742 w 225742"/>
                <a:gd name="connsiteY8" fmla="*/ 381000 h 386715"/>
                <a:gd name="connsiteX9" fmla="*/ 166688 w 225742"/>
                <a:gd name="connsiteY9" fmla="*/ 381000 h 386715"/>
                <a:gd name="connsiteX10" fmla="*/ 166688 w 225742"/>
                <a:gd name="connsiteY10" fmla="*/ 352425 h 386715"/>
                <a:gd name="connsiteX11" fmla="*/ 165735 w 225742"/>
                <a:gd name="connsiteY11" fmla="*/ 352425 h 386715"/>
                <a:gd name="connsiteX12" fmla="*/ 87630 w 225742"/>
                <a:gd name="connsiteY12" fmla="*/ 386715 h 386715"/>
                <a:gd name="connsiteX13" fmla="*/ 0 w 225742"/>
                <a:gd name="connsiteY13" fmla="*/ 301942 h 386715"/>
                <a:gd name="connsiteX14" fmla="*/ 114300 w 225742"/>
                <a:gd name="connsiteY14" fmla="*/ 215265 h 386715"/>
                <a:gd name="connsiteX15" fmla="*/ 63817 w 225742"/>
                <a:gd name="connsiteY15" fmla="*/ 72390 h 386715"/>
                <a:gd name="connsiteX16" fmla="*/ 26670 w 225742"/>
                <a:gd name="connsiteY16" fmla="*/ 36195 h 386715"/>
                <a:gd name="connsiteX17" fmla="*/ 63817 w 225742"/>
                <a:gd name="connsiteY17" fmla="*/ 0 h 386715"/>
                <a:gd name="connsiteX18" fmla="*/ 100965 w 225742"/>
                <a:gd name="connsiteY18" fmla="*/ 36195 h 386715"/>
                <a:gd name="connsiteX19" fmla="*/ 63817 w 225742"/>
                <a:gd name="connsiteY19" fmla="*/ 72390 h 386715"/>
                <a:gd name="connsiteX20" fmla="*/ 103822 w 225742"/>
                <a:gd name="connsiteY20" fmla="*/ 340042 h 386715"/>
                <a:gd name="connsiteX21" fmla="*/ 164783 w 225742"/>
                <a:gd name="connsiteY21" fmla="*/ 307658 h 386715"/>
                <a:gd name="connsiteX22" fmla="*/ 164783 w 225742"/>
                <a:gd name="connsiteY22" fmla="*/ 260985 h 386715"/>
                <a:gd name="connsiteX23" fmla="*/ 120967 w 225742"/>
                <a:gd name="connsiteY23" fmla="*/ 256222 h 386715"/>
                <a:gd name="connsiteX24" fmla="*/ 59055 w 225742"/>
                <a:gd name="connsiteY24" fmla="*/ 300038 h 386715"/>
                <a:gd name="connsiteX25" fmla="*/ 103822 w 225742"/>
                <a:gd name="connsiteY25" fmla="*/ 340042 h 386715"/>
                <a:gd name="connsiteX26" fmla="*/ 172403 w 225742"/>
                <a:gd name="connsiteY26" fmla="*/ 72390 h 386715"/>
                <a:gd name="connsiteX27" fmla="*/ 135255 w 225742"/>
                <a:gd name="connsiteY27" fmla="*/ 36195 h 386715"/>
                <a:gd name="connsiteX28" fmla="*/ 172403 w 225742"/>
                <a:gd name="connsiteY28" fmla="*/ 0 h 386715"/>
                <a:gd name="connsiteX29" fmla="*/ 209550 w 225742"/>
                <a:gd name="connsiteY29" fmla="*/ 36195 h 386715"/>
                <a:gd name="connsiteX30" fmla="*/ 172403 w 225742"/>
                <a:gd name="connsiteY30" fmla="*/ 72390 h 3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5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3"/>
                    <a:pt x="112395" y="107633"/>
                  </a:cubicBezTo>
                  <a:cubicBezTo>
                    <a:pt x="187642" y="107633"/>
                    <a:pt x="225742" y="142875"/>
                    <a:pt x="225742" y="210503"/>
                  </a:cubicBezTo>
                  <a:lnTo>
                    <a:pt x="225742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7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7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7" y="72390"/>
                  </a:cubicBezTo>
                  <a:close/>
                  <a:moveTo>
                    <a:pt x="103822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0985"/>
                  </a:lnTo>
                  <a:cubicBezTo>
                    <a:pt x="150495" y="257175"/>
                    <a:pt x="135255" y="256222"/>
                    <a:pt x="120967" y="256222"/>
                  </a:cubicBezTo>
                  <a:cubicBezTo>
                    <a:pt x="81915" y="256222"/>
                    <a:pt x="59055" y="271463"/>
                    <a:pt x="59055" y="300038"/>
                  </a:cubicBezTo>
                  <a:cubicBezTo>
                    <a:pt x="59055" y="324803"/>
                    <a:pt x="76200" y="340042"/>
                    <a:pt x="103822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9" name="Freihandform: Form 189">
              <a:extLst>
                <a:ext uri="{FF2B5EF4-FFF2-40B4-BE49-F238E27FC236}">
                  <a16:creationId xmlns:a16="http://schemas.microsoft.com/office/drawing/2014/main" id="{D643B2AE-9BD8-2447-B0FE-BFB5EF735DB4}"/>
                </a:ext>
              </a:extLst>
            </p:cNvPr>
            <p:cNvSpPr/>
            <p:nvPr/>
          </p:nvSpPr>
          <p:spPr>
            <a:xfrm>
              <a:off x="2069462" y="500120"/>
              <a:ext cx="55775" cy="120526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7 w 165734"/>
                <a:gd name="connsiteY3" fmla="*/ 282892 h 358140"/>
                <a:gd name="connsiteX4" fmla="*/ 40957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2870 w 165734"/>
                <a:gd name="connsiteY13" fmla="*/ 138113 h 358140"/>
                <a:gd name="connsiteX14" fmla="*/ 102870 w 165734"/>
                <a:gd name="connsiteY14" fmla="*/ 269558 h 358140"/>
                <a:gd name="connsiteX15" fmla="*/ 131445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2870" y="138113"/>
                  </a:lnTo>
                  <a:lnTo>
                    <a:pt x="102870" y="269558"/>
                  </a:lnTo>
                  <a:cubicBezTo>
                    <a:pt x="102870" y="294322"/>
                    <a:pt x="111443" y="304800"/>
                    <a:pt x="131445" y="304800"/>
                  </a:cubicBezTo>
                  <a:cubicBezTo>
                    <a:pt x="142875" y="303847"/>
                    <a:pt x="155257" y="300038"/>
                    <a:pt x="165735" y="295275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191" name="Freihandform: Form 87">
            <a:extLst>
              <a:ext uri="{FF2B5EF4-FFF2-40B4-BE49-F238E27FC236}">
                <a16:creationId xmlns:a16="http://schemas.microsoft.com/office/drawing/2014/main" id="{DEFECFB7-4BFC-2143-8119-7CD966471870}"/>
              </a:ext>
            </a:extLst>
          </p:cNvPr>
          <p:cNvSpPr/>
          <p:nvPr userDrawn="1"/>
        </p:nvSpPr>
        <p:spPr>
          <a:xfrm>
            <a:off x="10272966" y="300704"/>
            <a:ext cx="1403903" cy="535987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rgbClr val="041E42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1092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FCF17-48A0-4939-9B86-4A0E590241E6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C50F1EF-7CD3-4F38-8BE6-ED3FCE2DB3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5C59997-58CB-4A34-A7D6-744D4117F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Bildplatzhalter 6">
            <a:extLst>
              <a:ext uri="{FF2B5EF4-FFF2-40B4-BE49-F238E27FC236}">
                <a16:creationId xmlns:a16="http://schemas.microsoft.com/office/drawing/2014/main" id="{25613776-0F22-42BA-AE5A-1B73727AAD1E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28AE96D7-C3C8-4590-B13B-86D938A7890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54327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|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8739-BFB7-40C2-B28E-69BB709E9C11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C50F1EF-7CD3-4F38-8BE6-ED3FCE2DB3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8" y="1631156"/>
            <a:ext cx="5469732" cy="456961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024A1079-17C2-45DE-A16B-14C152A08F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06329" y="1631156"/>
            <a:ext cx="5469732" cy="456961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E5E3F57-04C9-40C7-B10F-E5180825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6791738E-1095-45F8-98E2-D057FFD19CAA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BAC64890-C924-4759-9B9B-7DE74E38C4A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30288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| dr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B6080-B214-4A27-A13D-95A31493955D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636A777D-D5C6-4E84-A9C9-D0F4836A4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D304591F-2FC9-4C29-9FE5-537955E3B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8318" y="1631157"/>
            <a:ext cx="3568821" cy="456961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D0C47385-EF97-44EE-867E-E9365B44CA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07242" y="1631157"/>
            <a:ext cx="3568821" cy="456961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E3F53468-6A74-4DFC-93FD-A760B961965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12780" y="1631157"/>
            <a:ext cx="3568821" cy="456961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86333803-0B38-4F61-95AE-49DCFFD7FB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4" name="Textplatzhalter 9">
            <a:extLst>
              <a:ext uri="{FF2B5EF4-FFF2-40B4-BE49-F238E27FC236}">
                <a16:creationId xmlns:a16="http://schemas.microsoft.com/office/drawing/2014/main" id="{7A7A670F-933B-48F3-B921-A1B739D6C9D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669183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 Bil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4BF54-E288-44CA-9624-72B71A8A42AB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C50F1EF-7CD3-4F38-8BE6-ED3FCE2DB3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8" y="1631156"/>
            <a:ext cx="5469732" cy="456961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E5E3F57-04C9-40C7-B10F-E5180825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0" name="Bildplatzhalter 8">
            <a:extLst>
              <a:ext uri="{FF2B5EF4-FFF2-40B4-BE49-F238E27FC236}">
                <a16:creationId xmlns:a16="http://schemas.microsoft.com/office/drawing/2014/main" id="{3A0E3338-4E71-4920-9A06-A4D408E5A297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5"/>
            <a:ext cx="5469732" cy="456961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8D50DB04-91D7-4C23-96CE-09E0502D14C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97A335FC-7B0F-4DB2-A1F6-1DF21639819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53957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- 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8">
            <a:extLst>
              <a:ext uri="{FF2B5EF4-FFF2-40B4-BE49-F238E27FC236}">
                <a16:creationId xmlns:a16="http://schemas.microsoft.com/office/drawing/2014/main" id="{3A0E3338-4E71-4920-9A06-A4D408E5A297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8318" y="1631155"/>
            <a:ext cx="5469732" cy="456961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0522E-4B59-4195-AD23-1DB4381A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055A8-E7B1-419D-84AA-0C89B698BF26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F6FD0B-B0A5-4052-BAB6-95BD027E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385CA6-0215-4C6D-9658-F37EA26C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C50F1EF-7CD3-4F38-8BE6-ED3FCE2DB3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06331" y="1631156"/>
            <a:ext cx="5469732" cy="456961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E5E3F57-04C9-40C7-B10F-E5180825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1C6D487A-3469-4A14-880C-0C0352BFC29A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D7BA2DC0-EE95-4994-AD5A-8F6A7D106E5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rgbClr val="041E4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47132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3999BA3-562C-4E45-8F3B-A023F450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5"/>
            <a:ext cx="6844385" cy="3323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1581D5-332D-4C8E-AF45-43F518A6E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319" y="1631156"/>
            <a:ext cx="11157744" cy="4569619"/>
          </a:xfrm>
          <a:prstGeom prst="rect">
            <a:avLst/>
          </a:prstGeom>
        </p:spPr>
        <p:txBody>
          <a:bodyPr vert="horz" lIns="0" tIns="0" rIns="360000" bIns="0" rtlCol="0" anchor="t" anchorCtr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D440FC-859D-4521-8908-A802F3E53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17351" y="6634666"/>
            <a:ext cx="849593" cy="123111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4F9C00A-8AFB-47C9-A7D9-7909CE906E5E}" type="datetime4">
              <a:rPr lang="de-DE" smtClean="0"/>
              <a:t>13. März 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8C6C66-9703-4B53-BAF2-1F89587F3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8319" y="6634666"/>
            <a:ext cx="5469732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Technische Fakultät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2FAB54-E254-4FCB-BB98-1E4D5A6D0B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2099" y="6634666"/>
            <a:ext cx="193964" cy="123111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D949F9DF-37BD-4CD6-BF49-65BA579E1D7A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39EA0DE-CCA1-4795-BE19-74C50E90E6A6}"/>
              </a:ext>
            </a:extLst>
          </p:cNvPr>
          <p:cNvSpPr/>
          <p:nvPr userDrawn="1"/>
        </p:nvSpPr>
        <p:spPr>
          <a:xfrm>
            <a:off x="518400" y="1196733"/>
            <a:ext cx="11676062" cy="72000"/>
          </a:xfrm>
          <a:prstGeom prst="rect">
            <a:avLst/>
          </a:prstGeom>
          <a:solidFill>
            <a:srgbClr val="8C9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10272FF-60F7-4AF4-9CD6-0A04080EA9B4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rgbClr val="8C9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94ED806-CB19-40CC-A79A-590CC1E2001C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4AAF1C65-9B2D-4CC2-AC17-D265DC4D73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1A82F2D7-59C8-4661-B851-DC008AA6297D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211FD6C4-2ACB-4F36-A3BA-68BAE793E096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79170BC-C4E0-4FC8-93EA-CB17C93272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6CF57888-5707-459D-94AC-235CE0EBEDDC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503014F4-59EC-4961-A29D-259A33C423B3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BD8E14DC-3898-4BA1-91EA-46ADC917A58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61BB5C6B-8FE1-44A4-AE66-C1DB01AE301C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B9991022-C87B-4402-BF68-CD3ED59D5D85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39873FE-8996-424A-94FE-EEEEC0A7B6C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A04C5416-0A35-4C8C-8975-2F5057F69C48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FF9A881D-D6E0-4814-9AA3-AAF6697A620E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7ECA5DFD-01F8-49BC-9DE9-EE577F9B403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0348451A-09A8-4D76-AA86-13CB9E640770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324DF2EB-9047-4DDA-A12A-4BAC4962F78F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690A038D-AD14-4251-A0A9-22A5F6713B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9E3D1027-C73A-4F88-AB8D-55680AB053E7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B6244944-3F97-4474-9D4A-3D31BFBC3DF9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97182CE3-E874-4552-B5B3-4076C99089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DFE6B92B-AC01-4482-A6E7-400EF0E7F9ED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5EC5B3E5-86C1-4027-A74F-789345DFA684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7B62256D-25C9-4899-8A3A-7970EB4706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feld 34">
              <a:extLst>
                <a:ext uri="{FF2B5EF4-FFF2-40B4-BE49-F238E27FC236}">
                  <a16:creationId xmlns:a16="http://schemas.microsoft.com/office/drawing/2014/main" id="{29A2699B-FFE8-4320-BD7A-68D214D9A58B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11A9EBBA-C118-4592-8B41-99FA797C19C4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45C123C4-4121-4372-95DF-DC232FC6A3E1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10C304B0-38F3-48B3-A23F-BE3EEAF774D6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EA609601-D94C-4D05-A7EF-EBA9D6ACA00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E2CEB042-C849-4BE4-A0F0-03828777E713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42" name="Gerader Verbinder 41">
              <a:extLst>
                <a:ext uri="{FF2B5EF4-FFF2-40B4-BE49-F238E27FC236}">
                  <a16:creationId xmlns:a16="http://schemas.microsoft.com/office/drawing/2014/main" id="{A58E387D-7C2C-4001-94B6-8372A7A130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29EC0E69-66B7-4E97-B0AC-9CFA0DDEC604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sp>
        <p:nvSpPr>
          <p:cNvPr id="44" name="Freihandform: Form 43">
            <a:extLst>
              <a:ext uri="{FF2B5EF4-FFF2-40B4-BE49-F238E27FC236}">
                <a16:creationId xmlns:a16="http://schemas.microsoft.com/office/drawing/2014/main" id="{14D59EEC-E0BA-43F5-BBC0-E623BF3D0A64}"/>
              </a:ext>
            </a:extLst>
          </p:cNvPr>
          <p:cNvSpPr>
            <a:spLocks noChangeAspect="1"/>
          </p:cNvSpPr>
          <p:nvPr userDrawn="1"/>
        </p:nvSpPr>
        <p:spPr>
          <a:xfrm>
            <a:off x="10596063" y="299346"/>
            <a:ext cx="1080000" cy="412328"/>
          </a:xfrm>
          <a:custGeom>
            <a:avLst/>
            <a:gdLst>
              <a:gd name="connsiteX0" fmla="*/ 0 w 4797018"/>
              <a:gd name="connsiteY0" fmla="*/ 170736 h 1831428"/>
              <a:gd name="connsiteX1" fmla="*/ 92812 w 4797018"/>
              <a:gd name="connsiteY1" fmla="*/ 77924 h 1831428"/>
              <a:gd name="connsiteX2" fmla="*/ 92812 w 4797018"/>
              <a:gd name="connsiteY2" fmla="*/ 1763373 h 1831428"/>
              <a:gd name="connsiteX3" fmla="*/ 0 w 4797018"/>
              <a:gd name="connsiteY3" fmla="*/ 1763373 h 1831428"/>
              <a:gd name="connsiteX4" fmla="*/ 0 w 4797018"/>
              <a:gd name="connsiteY4" fmla="*/ 170736 h 1831428"/>
              <a:gd name="connsiteX5" fmla="*/ 278425 w 4797018"/>
              <a:gd name="connsiteY5" fmla="*/ 92812 h 1831428"/>
              <a:gd name="connsiteX6" fmla="*/ 1392136 w 4797018"/>
              <a:gd name="connsiteY6" fmla="*/ 92812 h 1831428"/>
              <a:gd name="connsiteX7" fmla="*/ 1392136 w 4797018"/>
              <a:gd name="connsiteY7" fmla="*/ 0 h 1831428"/>
              <a:gd name="connsiteX8" fmla="*/ 185614 w 4797018"/>
              <a:gd name="connsiteY8" fmla="*/ 0 h 1831428"/>
              <a:gd name="connsiteX9" fmla="*/ 185614 w 4797018"/>
              <a:gd name="connsiteY9" fmla="*/ 1113701 h 1831428"/>
              <a:gd name="connsiteX10" fmla="*/ 1210723 w 4797018"/>
              <a:gd name="connsiteY10" fmla="*/ 1113701 h 1831428"/>
              <a:gd name="connsiteX11" fmla="*/ 1210723 w 4797018"/>
              <a:gd name="connsiteY11" fmla="*/ 1020899 h 1831428"/>
              <a:gd name="connsiteX12" fmla="*/ 278425 w 4797018"/>
              <a:gd name="connsiteY12" fmla="*/ 1020899 h 1831428"/>
              <a:gd name="connsiteX13" fmla="*/ 278425 w 4797018"/>
              <a:gd name="connsiteY13" fmla="*/ 92812 h 1831428"/>
              <a:gd name="connsiteX14" fmla="*/ 1350464 w 4797018"/>
              <a:gd name="connsiteY14" fmla="*/ 835285 h 1831428"/>
              <a:gd name="connsiteX15" fmla="*/ 464048 w 4797018"/>
              <a:gd name="connsiteY15" fmla="*/ 835285 h 1831428"/>
              <a:gd name="connsiteX16" fmla="*/ 464048 w 4797018"/>
              <a:gd name="connsiteY16" fmla="*/ 464048 h 1831428"/>
              <a:gd name="connsiteX17" fmla="*/ 1222124 w 4797018"/>
              <a:gd name="connsiteY17" fmla="*/ 464048 h 1831428"/>
              <a:gd name="connsiteX18" fmla="*/ 1314926 w 4797018"/>
              <a:gd name="connsiteY18" fmla="*/ 371237 h 1831428"/>
              <a:gd name="connsiteX19" fmla="*/ 464048 w 4797018"/>
              <a:gd name="connsiteY19" fmla="*/ 371237 h 1831428"/>
              <a:gd name="connsiteX20" fmla="*/ 464048 w 4797018"/>
              <a:gd name="connsiteY20" fmla="*/ 278425 h 1831428"/>
              <a:gd name="connsiteX21" fmla="*/ 1392146 w 4797018"/>
              <a:gd name="connsiteY21" fmla="*/ 278425 h 1831428"/>
              <a:gd name="connsiteX22" fmla="*/ 1392146 w 4797018"/>
              <a:gd name="connsiteY22" fmla="*/ 185614 h 1831428"/>
              <a:gd name="connsiteX23" fmla="*/ 371237 w 4797018"/>
              <a:gd name="connsiteY23" fmla="*/ 185614 h 1831428"/>
              <a:gd name="connsiteX24" fmla="*/ 371237 w 4797018"/>
              <a:gd name="connsiteY24" fmla="*/ 928087 h 1831428"/>
              <a:gd name="connsiteX25" fmla="*/ 1258872 w 4797018"/>
              <a:gd name="connsiteY25" fmla="*/ 928087 h 1831428"/>
              <a:gd name="connsiteX26" fmla="*/ 1350464 w 4797018"/>
              <a:gd name="connsiteY26" fmla="*/ 835285 h 1831428"/>
              <a:gd name="connsiteX27" fmla="*/ 185614 w 4797018"/>
              <a:gd name="connsiteY27" fmla="*/ 1763373 h 1831428"/>
              <a:gd name="connsiteX28" fmla="*/ 278425 w 4797018"/>
              <a:gd name="connsiteY28" fmla="*/ 1763373 h 1831428"/>
              <a:gd name="connsiteX29" fmla="*/ 278425 w 4797018"/>
              <a:gd name="connsiteY29" fmla="*/ 1299324 h 1831428"/>
              <a:gd name="connsiteX30" fmla="*/ 371237 w 4797018"/>
              <a:gd name="connsiteY30" fmla="*/ 1299324 h 1831428"/>
              <a:gd name="connsiteX31" fmla="*/ 371237 w 4797018"/>
              <a:gd name="connsiteY31" fmla="*/ 1685449 h 1831428"/>
              <a:gd name="connsiteX32" fmla="*/ 464039 w 4797018"/>
              <a:gd name="connsiteY32" fmla="*/ 1592647 h 1831428"/>
              <a:gd name="connsiteX33" fmla="*/ 464039 w 4797018"/>
              <a:gd name="connsiteY33" fmla="*/ 1299324 h 1831428"/>
              <a:gd name="connsiteX34" fmla="*/ 1210723 w 4797018"/>
              <a:gd name="connsiteY34" fmla="*/ 1299324 h 1831428"/>
              <a:gd name="connsiteX35" fmla="*/ 1210723 w 4797018"/>
              <a:gd name="connsiteY35" fmla="*/ 1206522 h 1831428"/>
              <a:gd name="connsiteX36" fmla="*/ 185614 w 4797018"/>
              <a:gd name="connsiteY36" fmla="*/ 1206522 h 1831428"/>
              <a:gd name="connsiteX37" fmla="*/ 185614 w 4797018"/>
              <a:gd name="connsiteY37" fmla="*/ 1763373 h 1831428"/>
              <a:gd name="connsiteX38" fmla="*/ 4704207 w 4797018"/>
              <a:gd name="connsiteY38" fmla="*/ 0 h 1831428"/>
              <a:gd name="connsiteX39" fmla="*/ 4704207 w 4797018"/>
              <a:gd name="connsiteY39" fmla="*/ 1067314 h 1831428"/>
              <a:gd name="connsiteX40" fmla="*/ 4334837 w 4797018"/>
              <a:gd name="connsiteY40" fmla="*/ 1692688 h 1831428"/>
              <a:gd name="connsiteX41" fmla="*/ 4332742 w 4797018"/>
              <a:gd name="connsiteY41" fmla="*/ 1689954 h 1831428"/>
              <a:gd name="connsiteX42" fmla="*/ 4611405 w 4797018"/>
              <a:gd name="connsiteY42" fmla="*/ 1158564 h 1831428"/>
              <a:gd name="connsiteX43" fmla="*/ 4611405 w 4797018"/>
              <a:gd name="connsiteY43" fmla="*/ 0 h 1831428"/>
              <a:gd name="connsiteX44" fmla="*/ 4518594 w 4797018"/>
              <a:gd name="connsiteY44" fmla="*/ 0 h 1831428"/>
              <a:gd name="connsiteX45" fmla="*/ 4518594 w 4797018"/>
              <a:gd name="connsiteY45" fmla="*/ 1157021 h 1831428"/>
              <a:gd name="connsiteX46" fmla="*/ 3915337 w 4797018"/>
              <a:gd name="connsiteY46" fmla="*/ 1740170 h 1831428"/>
              <a:gd name="connsiteX47" fmla="*/ 3312081 w 4797018"/>
              <a:gd name="connsiteY47" fmla="*/ 1157021 h 1831428"/>
              <a:gd name="connsiteX48" fmla="*/ 3312081 w 4797018"/>
              <a:gd name="connsiteY48" fmla="*/ 77924 h 1831428"/>
              <a:gd name="connsiteX49" fmla="*/ 3219269 w 4797018"/>
              <a:gd name="connsiteY49" fmla="*/ 170736 h 1831428"/>
              <a:gd name="connsiteX50" fmla="*/ 3219269 w 4797018"/>
              <a:gd name="connsiteY50" fmla="*/ 1158564 h 1831428"/>
              <a:gd name="connsiteX51" fmla="*/ 3915337 w 4797018"/>
              <a:gd name="connsiteY51" fmla="*/ 1831429 h 1831428"/>
              <a:gd name="connsiteX52" fmla="*/ 4008139 w 4797018"/>
              <a:gd name="connsiteY52" fmla="*/ 1831429 h 1831428"/>
              <a:gd name="connsiteX53" fmla="*/ 4797019 w 4797018"/>
              <a:gd name="connsiteY53" fmla="*/ 1068667 h 1831428"/>
              <a:gd name="connsiteX54" fmla="*/ 4797019 w 4797018"/>
              <a:gd name="connsiteY54" fmla="*/ 0 h 1831428"/>
              <a:gd name="connsiteX55" fmla="*/ 4704207 w 4797018"/>
              <a:gd name="connsiteY55" fmla="*/ 0 h 1831428"/>
              <a:gd name="connsiteX56" fmla="*/ 3915328 w 4797018"/>
              <a:gd name="connsiteY56" fmla="*/ 1647358 h 1831428"/>
              <a:gd name="connsiteX57" fmla="*/ 4425773 w 4797018"/>
              <a:gd name="connsiteY57" fmla="*/ 1157021 h 1831428"/>
              <a:gd name="connsiteX58" fmla="*/ 4425782 w 4797018"/>
              <a:gd name="connsiteY58" fmla="*/ 1157021 h 1831428"/>
              <a:gd name="connsiteX59" fmla="*/ 4425782 w 4797018"/>
              <a:gd name="connsiteY59" fmla="*/ 77924 h 1831428"/>
              <a:gd name="connsiteX60" fmla="*/ 4332970 w 4797018"/>
              <a:gd name="connsiteY60" fmla="*/ 170736 h 1831428"/>
              <a:gd name="connsiteX61" fmla="*/ 4332970 w 4797018"/>
              <a:gd name="connsiteY61" fmla="*/ 1067305 h 1831428"/>
              <a:gd name="connsiteX62" fmla="*/ 4008130 w 4797018"/>
              <a:gd name="connsiteY62" fmla="*/ 1368933 h 1831428"/>
              <a:gd name="connsiteX63" fmla="*/ 3683298 w 4797018"/>
              <a:gd name="connsiteY63" fmla="*/ 1067305 h 1831428"/>
              <a:gd name="connsiteX64" fmla="*/ 3683289 w 4797018"/>
              <a:gd name="connsiteY64" fmla="*/ 0 h 1831428"/>
              <a:gd name="connsiteX65" fmla="*/ 3590487 w 4797018"/>
              <a:gd name="connsiteY65" fmla="*/ 0 h 1831428"/>
              <a:gd name="connsiteX66" fmla="*/ 3590487 w 4797018"/>
              <a:gd name="connsiteY66" fmla="*/ 1067305 h 1831428"/>
              <a:gd name="connsiteX67" fmla="*/ 4008130 w 4797018"/>
              <a:gd name="connsiteY67" fmla="*/ 1461745 h 1831428"/>
              <a:gd name="connsiteX68" fmla="*/ 4294699 w 4797018"/>
              <a:gd name="connsiteY68" fmla="*/ 1333129 h 1831428"/>
              <a:gd name="connsiteX69" fmla="*/ 4296785 w 4797018"/>
              <a:gd name="connsiteY69" fmla="*/ 1335862 h 1831428"/>
              <a:gd name="connsiteX70" fmla="*/ 3915328 w 4797018"/>
              <a:gd name="connsiteY70" fmla="*/ 1554556 h 1831428"/>
              <a:gd name="connsiteX71" fmla="*/ 3497742 w 4797018"/>
              <a:gd name="connsiteY71" fmla="*/ 1160116 h 1831428"/>
              <a:gd name="connsiteX72" fmla="*/ 3497685 w 4797018"/>
              <a:gd name="connsiteY72" fmla="*/ 1160116 h 1831428"/>
              <a:gd name="connsiteX73" fmla="*/ 3497685 w 4797018"/>
              <a:gd name="connsiteY73" fmla="*/ 0 h 1831428"/>
              <a:gd name="connsiteX74" fmla="*/ 3404873 w 4797018"/>
              <a:gd name="connsiteY74" fmla="*/ 0 h 1831428"/>
              <a:gd name="connsiteX75" fmla="*/ 3404873 w 4797018"/>
              <a:gd name="connsiteY75" fmla="*/ 1160107 h 1831428"/>
              <a:gd name="connsiteX76" fmla="*/ 3404921 w 4797018"/>
              <a:gd name="connsiteY76" fmla="*/ 1160107 h 1831428"/>
              <a:gd name="connsiteX77" fmla="*/ 3915328 w 4797018"/>
              <a:gd name="connsiteY77" fmla="*/ 1647358 h 1831428"/>
              <a:gd name="connsiteX78" fmla="*/ 1852984 w 4797018"/>
              <a:gd name="connsiteY78" fmla="*/ 1206522 h 1831428"/>
              <a:gd name="connsiteX79" fmla="*/ 1618288 w 4797018"/>
              <a:gd name="connsiteY79" fmla="*/ 1763373 h 1831428"/>
              <a:gd name="connsiteX80" fmla="*/ 1711119 w 4797018"/>
              <a:gd name="connsiteY80" fmla="*/ 1763363 h 1831428"/>
              <a:gd name="connsiteX81" fmla="*/ 1711100 w 4797018"/>
              <a:gd name="connsiteY81" fmla="*/ 1763373 h 1831428"/>
              <a:gd name="connsiteX82" fmla="*/ 1711119 w 4797018"/>
              <a:gd name="connsiteY82" fmla="*/ 1763373 h 1831428"/>
              <a:gd name="connsiteX83" fmla="*/ 1828448 w 4797018"/>
              <a:gd name="connsiteY83" fmla="*/ 1484948 h 1831428"/>
              <a:gd name="connsiteX84" fmla="*/ 2614774 w 4797018"/>
              <a:gd name="connsiteY84" fmla="*/ 1484948 h 1831428"/>
              <a:gd name="connsiteX85" fmla="*/ 2732018 w 4797018"/>
              <a:gd name="connsiteY85" fmla="*/ 1763373 h 1831428"/>
              <a:gd name="connsiteX86" fmla="*/ 2824820 w 4797018"/>
              <a:gd name="connsiteY86" fmla="*/ 1763373 h 1831428"/>
              <a:gd name="connsiteX87" fmla="*/ 2668515 w 4797018"/>
              <a:gd name="connsiteY87" fmla="*/ 1392136 h 1831428"/>
              <a:gd name="connsiteX88" fmla="*/ 1867567 w 4797018"/>
              <a:gd name="connsiteY88" fmla="*/ 1392136 h 1831428"/>
              <a:gd name="connsiteX89" fmla="*/ 1906676 w 4797018"/>
              <a:gd name="connsiteY89" fmla="*/ 1299324 h 1831428"/>
              <a:gd name="connsiteX90" fmla="*/ 2722236 w 4797018"/>
              <a:gd name="connsiteY90" fmla="*/ 1299324 h 1831428"/>
              <a:gd name="connsiteX91" fmla="*/ 2917632 w 4797018"/>
              <a:gd name="connsiteY91" fmla="*/ 1763373 h 1831428"/>
              <a:gd name="connsiteX92" fmla="*/ 3010443 w 4797018"/>
              <a:gd name="connsiteY92" fmla="*/ 1763373 h 1831428"/>
              <a:gd name="connsiteX93" fmla="*/ 2775976 w 4797018"/>
              <a:gd name="connsiteY93" fmla="*/ 1206522 h 1831428"/>
              <a:gd name="connsiteX94" fmla="*/ 1852984 w 4797018"/>
              <a:gd name="connsiteY94" fmla="*/ 1206522 h 1831428"/>
              <a:gd name="connsiteX95" fmla="*/ 1989544 w 4797018"/>
              <a:gd name="connsiteY95" fmla="*/ 0 h 1831428"/>
              <a:gd name="connsiteX96" fmla="*/ 1307459 w 4797018"/>
              <a:gd name="connsiteY96" fmla="*/ 1617898 h 1831428"/>
              <a:gd name="connsiteX97" fmla="*/ 1366533 w 4797018"/>
              <a:gd name="connsiteY97" fmla="*/ 1698098 h 1831428"/>
              <a:gd name="connsiteX98" fmla="*/ 2082356 w 4797018"/>
              <a:gd name="connsiteY98" fmla="*/ 0 h 1831428"/>
              <a:gd name="connsiteX99" fmla="*/ 1989544 w 4797018"/>
              <a:gd name="connsiteY99" fmla="*/ 0 h 1831428"/>
              <a:gd name="connsiteX100" fmla="*/ 2360771 w 4797018"/>
              <a:gd name="connsiteY100" fmla="*/ 0 h 1831428"/>
              <a:gd name="connsiteX101" fmla="*/ 3075708 w 4797018"/>
              <a:gd name="connsiteY101" fmla="*/ 1698098 h 1831428"/>
              <a:gd name="connsiteX102" fmla="*/ 3134639 w 4797018"/>
              <a:gd name="connsiteY102" fmla="*/ 1617898 h 1831428"/>
              <a:gd name="connsiteX103" fmla="*/ 2453592 w 4797018"/>
              <a:gd name="connsiteY103" fmla="*/ 0 h 1831428"/>
              <a:gd name="connsiteX104" fmla="*/ 2360771 w 4797018"/>
              <a:gd name="connsiteY104" fmla="*/ 0 h 1831428"/>
              <a:gd name="connsiteX105" fmla="*/ 1799101 w 4797018"/>
              <a:gd name="connsiteY105" fmla="*/ 1113711 h 1831428"/>
              <a:gd name="connsiteX106" fmla="*/ 1524610 w 4797018"/>
              <a:gd name="connsiteY106" fmla="*/ 1763373 h 1831428"/>
              <a:gd name="connsiteX107" fmla="*/ 1431798 w 4797018"/>
              <a:gd name="connsiteY107" fmla="*/ 1763373 h 1831428"/>
              <a:gd name="connsiteX108" fmla="*/ 2128761 w 4797018"/>
              <a:gd name="connsiteY108" fmla="*/ 110195 h 1831428"/>
              <a:gd name="connsiteX109" fmla="*/ 2512219 w 4797018"/>
              <a:gd name="connsiteY109" fmla="*/ 1020899 h 1831428"/>
              <a:gd name="connsiteX110" fmla="*/ 2605021 w 4797018"/>
              <a:gd name="connsiteY110" fmla="*/ 1020899 h 1831428"/>
              <a:gd name="connsiteX111" fmla="*/ 2175158 w 4797018"/>
              <a:gd name="connsiteY111" fmla="*/ 0 h 1831428"/>
              <a:gd name="connsiteX112" fmla="*/ 2267969 w 4797018"/>
              <a:gd name="connsiteY112" fmla="*/ 0 h 1831428"/>
              <a:gd name="connsiteX113" fmla="*/ 2736895 w 4797018"/>
              <a:gd name="connsiteY113" fmla="*/ 1113701 h 1831428"/>
              <a:gd name="connsiteX114" fmla="*/ 1799101 w 4797018"/>
              <a:gd name="connsiteY114" fmla="*/ 1113701 h 1831428"/>
              <a:gd name="connsiteX115" fmla="*/ 2221802 w 4797018"/>
              <a:gd name="connsiteY115" fmla="*/ 551602 h 1831428"/>
              <a:gd name="connsiteX116" fmla="*/ 2024015 w 4797018"/>
              <a:gd name="connsiteY116" fmla="*/ 1020899 h 1831428"/>
              <a:gd name="connsiteX117" fmla="*/ 2419398 w 4797018"/>
              <a:gd name="connsiteY117" fmla="*/ 1020899 h 1831428"/>
              <a:gd name="connsiteX118" fmla="*/ 2221802 w 4797018"/>
              <a:gd name="connsiteY118" fmla="*/ 551602 h 1831428"/>
              <a:gd name="connsiteX119" fmla="*/ 1838163 w 4797018"/>
              <a:gd name="connsiteY119" fmla="*/ 1020899 h 1831428"/>
              <a:gd name="connsiteX120" fmla="*/ 1931213 w 4797018"/>
              <a:gd name="connsiteY120" fmla="*/ 1020899 h 1831428"/>
              <a:gd name="connsiteX121" fmla="*/ 2175415 w 4797018"/>
              <a:gd name="connsiteY121" fmla="*/ 441436 h 1831428"/>
              <a:gd name="connsiteX122" fmla="*/ 2128942 w 4797018"/>
              <a:gd name="connsiteY122" fmla="*/ 331070 h 1831428"/>
              <a:gd name="connsiteX123" fmla="*/ 1838163 w 4797018"/>
              <a:gd name="connsiteY123" fmla="*/ 1020899 h 183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4797018" h="1831428">
                <a:moveTo>
                  <a:pt x="0" y="170736"/>
                </a:moveTo>
                <a:lnTo>
                  <a:pt x="92812" y="77924"/>
                </a:lnTo>
                <a:lnTo>
                  <a:pt x="92812" y="1763373"/>
                </a:lnTo>
                <a:lnTo>
                  <a:pt x="0" y="1763373"/>
                </a:lnTo>
                <a:lnTo>
                  <a:pt x="0" y="170736"/>
                </a:lnTo>
                <a:close/>
                <a:moveTo>
                  <a:pt x="278425" y="92812"/>
                </a:moveTo>
                <a:lnTo>
                  <a:pt x="1392136" y="92812"/>
                </a:lnTo>
                <a:lnTo>
                  <a:pt x="1392136" y="0"/>
                </a:lnTo>
                <a:lnTo>
                  <a:pt x="185614" y="0"/>
                </a:lnTo>
                <a:lnTo>
                  <a:pt x="185614" y="1113701"/>
                </a:lnTo>
                <a:lnTo>
                  <a:pt x="1210723" y="1113701"/>
                </a:lnTo>
                <a:lnTo>
                  <a:pt x="1210723" y="1020899"/>
                </a:lnTo>
                <a:lnTo>
                  <a:pt x="278425" y="1020899"/>
                </a:lnTo>
                <a:lnTo>
                  <a:pt x="278425" y="92812"/>
                </a:lnTo>
                <a:close/>
                <a:moveTo>
                  <a:pt x="1350464" y="835285"/>
                </a:moveTo>
                <a:lnTo>
                  <a:pt x="464048" y="835285"/>
                </a:lnTo>
                <a:lnTo>
                  <a:pt x="464048" y="464048"/>
                </a:lnTo>
                <a:lnTo>
                  <a:pt x="1222124" y="464048"/>
                </a:lnTo>
                <a:lnTo>
                  <a:pt x="1314926" y="371237"/>
                </a:lnTo>
                <a:lnTo>
                  <a:pt x="464048" y="371237"/>
                </a:lnTo>
                <a:lnTo>
                  <a:pt x="464048" y="278425"/>
                </a:lnTo>
                <a:lnTo>
                  <a:pt x="1392146" y="278425"/>
                </a:lnTo>
                <a:lnTo>
                  <a:pt x="1392146" y="185614"/>
                </a:lnTo>
                <a:lnTo>
                  <a:pt x="371237" y="185614"/>
                </a:lnTo>
                <a:lnTo>
                  <a:pt x="371237" y="928087"/>
                </a:lnTo>
                <a:lnTo>
                  <a:pt x="1258872" y="928087"/>
                </a:lnTo>
                <a:lnTo>
                  <a:pt x="1350464" y="835285"/>
                </a:lnTo>
                <a:close/>
                <a:moveTo>
                  <a:pt x="185614" y="1763373"/>
                </a:moveTo>
                <a:lnTo>
                  <a:pt x="278425" y="1763373"/>
                </a:lnTo>
                <a:lnTo>
                  <a:pt x="278425" y="1299324"/>
                </a:lnTo>
                <a:lnTo>
                  <a:pt x="371237" y="1299324"/>
                </a:lnTo>
                <a:lnTo>
                  <a:pt x="371237" y="1685449"/>
                </a:lnTo>
                <a:lnTo>
                  <a:pt x="464039" y="1592647"/>
                </a:lnTo>
                <a:lnTo>
                  <a:pt x="464039" y="1299324"/>
                </a:lnTo>
                <a:lnTo>
                  <a:pt x="1210723" y="1299324"/>
                </a:lnTo>
                <a:lnTo>
                  <a:pt x="1210723" y="1206522"/>
                </a:lnTo>
                <a:lnTo>
                  <a:pt x="185614" y="1206522"/>
                </a:lnTo>
                <a:lnTo>
                  <a:pt x="185614" y="1763373"/>
                </a:lnTo>
                <a:close/>
                <a:moveTo>
                  <a:pt x="4704207" y="0"/>
                </a:moveTo>
                <a:lnTo>
                  <a:pt x="4704207" y="1067314"/>
                </a:lnTo>
                <a:cubicBezTo>
                  <a:pt x="4704207" y="1315669"/>
                  <a:pt x="4593393" y="1529039"/>
                  <a:pt x="4334837" y="1692688"/>
                </a:cubicBezTo>
                <a:lnTo>
                  <a:pt x="4332742" y="1689954"/>
                </a:lnTo>
                <a:cubicBezTo>
                  <a:pt x="4502639" y="1555213"/>
                  <a:pt x="4611405" y="1382144"/>
                  <a:pt x="4611405" y="1158564"/>
                </a:cubicBezTo>
                <a:lnTo>
                  <a:pt x="4611405" y="0"/>
                </a:lnTo>
                <a:lnTo>
                  <a:pt x="4518594" y="0"/>
                </a:lnTo>
                <a:lnTo>
                  <a:pt x="4518594" y="1157021"/>
                </a:lnTo>
                <a:cubicBezTo>
                  <a:pt x="4518594" y="1490196"/>
                  <a:pt x="4248512" y="1740170"/>
                  <a:pt x="3915337" y="1740170"/>
                </a:cubicBezTo>
                <a:cubicBezTo>
                  <a:pt x="3582162" y="1740170"/>
                  <a:pt x="3312081" y="1490186"/>
                  <a:pt x="3312081" y="1157021"/>
                </a:cubicBezTo>
                <a:lnTo>
                  <a:pt x="3312081" y="77924"/>
                </a:lnTo>
                <a:lnTo>
                  <a:pt x="3219269" y="170736"/>
                </a:lnTo>
                <a:lnTo>
                  <a:pt x="3219269" y="1158564"/>
                </a:lnTo>
                <a:cubicBezTo>
                  <a:pt x="3219269" y="1542993"/>
                  <a:pt x="3530908" y="1831429"/>
                  <a:pt x="3915337" y="1831429"/>
                </a:cubicBezTo>
                <a:cubicBezTo>
                  <a:pt x="3924233" y="1831429"/>
                  <a:pt x="4008139" y="1831429"/>
                  <a:pt x="4008139" y="1831429"/>
                </a:cubicBezTo>
                <a:cubicBezTo>
                  <a:pt x="4386691" y="1831429"/>
                  <a:pt x="4797019" y="1551870"/>
                  <a:pt x="4797019" y="1068667"/>
                </a:cubicBezTo>
                <a:cubicBezTo>
                  <a:pt x="4797019" y="1068210"/>
                  <a:pt x="4797019" y="0"/>
                  <a:pt x="4797019" y="0"/>
                </a:cubicBezTo>
                <a:lnTo>
                  <a:pt x="4704207" y="0"/>
                </a:lnTo>
                <a:close/>
                <a:moveTo>
                  <a:pt x="3915328" y="1647358"/>
                </a:moveTo>
                <a:cubicBezTo>
                  <a:pt x="4197077" y="1647358"/>
                  <a:pt x="4425515" y="1438694"/>
                  <a:pt x="4425773" y="1157021"/>
                </a:cubicBezTo>
                <a:lnTo>
                  <a:pt x="4425782" y="1157021"/>
                </a:lnTo>
                <a:lnTo>
                  <a:pt x="4425782" y="77924"/>
                </a:lnTo>
                <a:lnTo>
                  <a:pt x="4332970" y="170736"/>
                </a:lnTo>
                <a:lnTo>
                  <a:pt x="4332970" y="1067305"/>
                </a:lnTo>
                <a:cubicBezTo>
                  <a:pt x="4332970" y="1246699"/>
                  <a:pt x="4187533" y="1368933"/>
                  <a:pt x="4008130" y="1368933"/>
                </a:cubicBezTo>
                <a:cubicBezTo>
                  <a:pt x="3828736" y="1368933"/>
                  <a:pt x="3683298" y="1246699"/>
                  <a:pt x="3683298" y="1067305"/>
                </a:cubicBezTo>
                <a:lnTo>
                  <a:pt x="3683289" y="0"/>
                </a:lnTo>
                <a:lnTo>
                  <a:pt x="3590487" y="0"/>
                </a:lnTo>
                <a:lnTo>
                  <a:pt x="3590487" y="1067305"/>
                </a:lnTo>
                <a:cubicBezTo>
                  <a:pt x="3590487" y="1297962"/>
                  <a:pt x="3777472" y="1461745"/>
                  <a:pt x="4008130" y="1461745"/>
                </a:cubicBezTo>
                <a:cubicBezTo>
                  <a:pt x="4102446" y="1461745"/>
                  <a:pt x="4216937" y="1415148"/>
                  <a:pt x="4294699" y="1333129"/>
                </a:cubicBezTo>
                <a:lnTo>
                  <a:pt x="4296785" y="1335862"/>
                </a:lnTo>
                <a:cubicBezTo>
                  <a:pt x="4223881" y="1471070"/>
                  <a:pt x="4089102" y="1554556"/>
                  <a:pt x="3915328" y="1554556"/>
                </a:cubicBezTo>
                <a:cubicBezTo>
                  <a:pt x="3686090" y="1554556"/>
                  <a:pt x="3500009" y="1388593"/>
                  <a:pt x="3497742" y="1160116"/>
                </a:cubicBezTo>
                <a:lnTo>
                  <a:pt x="3497685" y="1160116"/>
                </a:lnTo>
                <a:lnTo>
                  <a:pt x="3497685" y="0"/>
                </a:lnTo>
                <a:lnTo>
                  <a:pt x="3404873" y="0"/>
                </a:lnTo>
                <a:lnTo>
                  <a:pt x="3404873" y="1160107"/>
                </a:lnTo>
                <a:lnTo>
                  <a:pt x="3404921" y="1160107"/>
                </a:lnTo>
                <a:cubicBezTo>
                  <a:pt x="3406855" y="1440218"/>
                  <a:pt x="3634616" y="1647358"/>
                  <a:pt x="3915328" y="1647358"/>
                </a:cubicBezTo>
                <a:close/>
                <a:moveTo>
                  <a:pt x="1852984" y="1206522"/>
                </a:moveTo>
                <a:lnTo>
                  <a:pt x="1618288" y="1763373"/>
                </a:lnTo>
                <a:lnTo>
                  <a:pt x="1711119" y="1763363"/>
                </a:lnTo>
                <a:lnTo>
                  <a:pt x="1711100" y="1763373"/>
                </a:lnTo>
                <a:lnTo>
                  <a:pt x="1711119" y="1763373"/>
                </a:lnTo>
                <a:lnTo>
                  <a:pt x="1828448" y="1484948"/>
                </a:lnTo>
                <a:lnTo>
                  <a:pt x="2614774" y="1484948"/>
                </a:lnTo>
                <a:lnTo>
                  <a:pt x="2732018" y="1763373"/>
                </a:lnTo>
                <a:lnTo>
                  <a:pt x="2824820" y="1763373"/>
                </a:lnTo>
                <a:lnTo>
                  <a:pt x="2668515" y="1392136"/>
                </a:lnTo>
                <a:lnTo>
                  <a:pt x="1867567" y="1392136"/>
                </a:lnTo>
                <a:lnTo>
                  <a:pt x="1906676" y="1299324"/>
                </a:lnTo>
                <a:lnTo>
                  <a:pt x="2722236" y="1299324"/>
                </a:lnTo>
                <a:lnTo>
                  <a:pt x="2917632" y="1763373"/>
                </a:lnTo>
                <a:lnTo>
                  <a:pt x="3010443" y="1763373"/>
                </a:lnTo>
                <a:lnTo>
                  <a:pt x="2775976" y="1206522"/>
                </a:lnTo>
                <a:lnTo>
                  <a:pt x="1852984" y="1206522"/>
                </a:lnTo>
                <a:close/>
                <a:moveTo>
                  <a:pt x="1989544" y="0"/>
                </a:moveTo>
                <a:lnTo>
                  <a:pt x="1307459" y="1617898"/>
                </a:lnTo>
                <a:lnTo>
                  <a:pt x="1366533" y="1698098"/>
                </a:lnTo>
                <a:lnTo>
                  <a:pt x="2082356" y="0"/>
                </a:lnTo>
                <a:lnTo>
                  <a:pt x="1989544" y="0"/>
                </a:lnTo>
                <a:close/>
                <a:moveTo>
                  <a:pt x="2360771" y="0"/>
                </a:moveTo>
                <a:lnTo>
                  <a:pt x="3075708" y="1698098"/>
                </a:lnTo>
                <a:lnTo>
                  <a:pt x="3134639" y="1617898"/>
                </a:lnTo>
                <a:lnTo>
                  <a:pt x="2453592" y="0"/>
                </a:lnTo>
                <a:lnTo>
                  <a:pt x="2360771" y="0"/>
                </a:lnTo>
                <a:close/>
                <a:moveTo>
                  <a:pt x="1799101" y="1113711"/>
                </a:moveTo>
                <a:lnTo>
                  <a:pt x="1524610" y="1763373"/>
                </a:lnTo>
                <a:lnTo>
                  <a:pt x="1431798" y="1763373"/>
                </a:lnTo>
                <a:lnTo>
                  <a:pt x="2128761" y="110195"/>
                </a:lnTo>
                <a:lnTo>
                  <a:pt x="2512219" y="1020899"/>
                </a:lnTo>
                <a:lnTo>
                  <a:pt x="2605021" y="1020899"/>
                </a:lnTo>
                <a:lnTo>
                  <a:pt x="2175158" y="0"/>
                </a:lnTo>
                <a:lnTo>
                  <a:pt x="2267969" y="0"/>
                </a:lnTo>
                <a:lnTo>
                  <a:pt x="2736895" y="1113701"/>
                </a:lnTo>
                <a:lnTo>
                  <a:pt x="1799101" y="1113701"/>
                </a:lnTo>
                <a:close/>
                <a:moveTo>
                  <a:pt x="2221802" y="551602"/>
                </a:moveTo>
                <a:lnTo>
                  <a:pt x="2024015" y="1020899"/>
                </a:lnTo>
                <a:lnTo>
                  <a:pt x="2419398" y="1020899"/>
                </a:lnTo>
                <a:lnTo>
                  <a:pt x="2221802" y="551602"/>
                </a:lnTo>
                <a:close/>
                <a:moveTo>
                  <a:pt x="1838163" y="1020899"/>
                </a:moveTo>
                <a:lnTo>
                  <a:pt x="1931213" y="1020899"/>
                </a:lnTo>
                <a:lnTo>
                  <a:pt x="2175415" y="441436"/>
                </a:lnTo>
                <a:lnTo>
                  <a:pt x="2128942" y="331070"/>
                </a:lnTo>
                <a:lnTo>
                  <a:pt x="1838163" y="1020899"/>
                </a:lnTo>
                <a:close/>
              </a:path>
            </a:pathLst>
          </a:custGeom>
          <a:solidFill>
            <a:srgbClr val="041E4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59824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  <p:sldLayoutId id="2147483774" r:id="rId18"/>
    <p:sldLayoutId id="2147483775" r:id="rId19"/>
    <p:sldLayoutId id="2147483776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41E4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25">
          <p15:clr>
            <a:srgbClr val="F26B43"/>
          </p15:clr>
        </p15:guide>
        <p15:guide id="4" pos="7355">
          <p15:clr>
            <a:srgbClr val="F26B43"/>
          </p15:clr>
        </p15:guide>
        <p15:guide id="5" orient="horz" pos="187">
          <p15:clr>
            <a:srgbClr val="F26B43"/>
          </p15:clr>
        </p15:guide>
        <p15:guide id="6" orient="horz" pos="799">
          <p15:clr>
            <a:srgbClr val="F26B43"/>
          </p15:clr>
        </p15:guide>
        <p15:guide id="7" orient="horz" pos="1026">
          <p15:clr>
            <a:srgbClr val="F26B43"/>
          </p15:clr>
        </p15:guide>
        <p15:guide id="8" orient="horz" pos="3906">
          <p15:clr>
            <a:srgbClr val="F26B43"/>
          </p15:clr>
        </p15:guide>
        <p15:guide id="9" orient="horz" pos="4178">
          <p15:clr>
            <a:srgbClr val="F26B43"/>
          </p15:clr>
        </p15:guide>
        <p15:guide id="10" pos="3908">
          <p15:clr>
            <a:srgbClr val="F26B43"/>
          </p15:clr>
        </p15:guide>
        <p15:guide id="11" pos="37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platzhalter 13" descr="Ein Bild, das Text, Geschirr enthält.&#10;&#10;Automatisch generierte Beschreibung">
            <a:extLst>
              <a:ext uri="{FF2B5EF4-FFF2-40B4-BE49-F238E27FC236}">
                <a16:creationId xmlns:a16="http://schemas.microsoft.com/office/drawing/2014/main" id="{02E97C76-A4DB-4E4D-BDE5-C46A0BB87C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75" b="11875"/>
          <a:stretch>
            <a:fillRect/>
          </a:stretch>
        </p:blipFill>
        <p:spPr/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BB19DF95-D0DC-403C-8DA6-0ED3DF8165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F67DDAB-A029-4F51-840C-C39A868CC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163" y="1750142"/>
            <a:ext cx="11081495" cy="6593665"/>
          </a:xfrm>
        </p:spPr>
        <p:txBody>
          <a:bodyPr/>
          <a:lstStyle/>
          <a:p>
            <a:pPr algn="ctr"/>
            <a:r>
              <a:rPr lang="en-US" sz="2000" noProof="0" dirty="0"/>
              <a:t>Master’s Thesis Presentation</a:t>
            </a:r>
            <a:br>
              <a:rPr lang="en-US" sz="3200" noProof="0" dirty="0"/>
            </a:br>
            <a:br>
              <a:rPr lang="en-US" sz="3200" noProof="0" dirty="0"/>
            </a:br>
            <a:r>
              <a:rPr lang="en-US" sz="3200" noProof="0" dirty="0"/>
              <a:t>Comparative Numerical Analysis of Free Field Acoustics </a:t>
            </a:r>
            <a:br>
              <a:rPr lang="en-US" sz="3200" noProof="0" dirty="0"/>
            </a:br>
            <a:r>
              <a:rPr lang="en-US" sz="3200" noProof="0" dirty="0"/>
              <a:t>using Finite and Boundary Element Methods</a:t>
            </a:r>
            <a:br>
              <a:rPr lang="en-US" sz="3200" noProof="0" dirty="0"/>
            </a:br>
            <a:br>
              <a:rPr lang="en-US" sz="3200" noProof="0" dirty="0"/>
            </a:br>
            <a:r>
              <a:rPr lang="en-US" sz="2000" noProof="0" dirty="0"/>
              <a:t>Prashanth Setty</a:t>
            </a:r>
            <a:br>
              <a:rPr lang="en-US" sz="2000" noProof="0" dirty="0"/>
            </a:br>
            <a:br>
              <a:rPr lang="en-US" sz="2000" noProof="0" dirty="0"/>
            </a:br>
            <a:br>
              <a:rPr lang="en-US" sz="2000" noProof="0" dirty="0"/>
            </a:br>
            <a:r>
              <a:rPr lang="en-US" sz="2000" noProof="0" dirty="0" err="1"/>
              <a:t>Advisiors</a:t>
            </a:r>
            <a:r>
              <a:rPr lang="en-US" sz="2000" noProof="0" dirty="0"/>
              <a:t>:  Prof. Dr.-Ing. Julia </a:t>
            </a:r>
            <a:r>
              <a:rPr lang="en-US" sz="2000" noProof="0" dirty="0" err="1"/>
              <a:t>Mergheim</a:t>
            </a:r>
            <a:r>
              <a:rPr lang="en-US" sz="2000" noProof="0" dirty="0"/>
              <a:t>, LTM, FAU</a:t>
            </a:r>
            <a:br>
              <a:rPr lang="en-US" sz="2000" noProof="0" dirty="0"/>
            </a:br>
            <a:r>
              <a:rPr lang="en-US" sz="2000" noProof="0" dirty="0"/>
              <a:t>  </a:t>
            </a:r>
            <a:r>
              <a:rPr lang="en-US" sz="2000" noProof="0" dirty="0" err="1"/>
              <a:t>Oezge</a:t>
            </a:r>
            <a:r>
              <a:rPr lang="en-US" sz="2000" noProof="0" dirty="0"/>
              <a:t> Akar, M. Sc., LTM, FAU</a:t>
            </a:r>
            <a:br>
              <a:rPr lang="en-US" sz="2000" noProof="0" dirty="0"/>
            </a:br>
            <a:r>
              <a:rPr lang="en-US" sz="2000" noProof="0"/>
              <a:t>              Oliver </a:t>
            </a:r>
            <a:r>
              <a:rPr lang="en-US" sz="2000" noProof="0" dirty="0" err="1"/>
              <a:t>Eichelhard</a:t>
            </a:r>
            <a:r>
              <a:rPr lang="en-US" sz="2000" noProof="0" dirty="0"/>
              <a:t>, Dipl.-Ing, Woelfel </a:t>
            </a:r>
            <a:br>
              <a:rPr lang="en-US" sz="2000" noProof="0" dirty="0"/>
            </a:br>
            <a:br>
              <a:rPr lang="en-US" sz="2000" noProof="0" dirty="0"/>
            </a:br>
            <a:br>
              <a:rPr lang="en-US" sz="2000" noProof="0" dirty="0"/>
            </a:br>
            <a:br>
              <a:rPr lang="en-US" sz="2000" noProof="0" dirty="0"/>
            </a:br>
            <a:br>
              <a:rPr lang="en-US" sz="3200" noProof="0" dirty="0"/>
            </a:br>
            <a:endParaRPr lang="en-US" sz="3200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AB91C8-937F-B969-9D94-275071CD2482}"/>
              </a:ext>
            </a:extLst>
          </p:cNvPr>
          <p:cNvSpPr txBox="1"/>
          <p:nvPr/>
        </p:nvSpPr>
        <p:spPr>
          <a:xfrm>
            <a:off x="5437238" y="2767780"/>
            <a:ext cx="914400" cy="9144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A554AF-D742-5EFC-79E6-3587B5B9AA4B}"/>
              </a:ext>
            </a:extLst>
          </p:cNvPr>
          <p:cNvSpPr txBox="1"/>
          <p:nvPr/>
        </p:nvSpPr>
        <p:spPr>
          <a:xfrm>
            <a:off x="520163" y="5528348"/>
            <a:ext cx="4528915" cy="2498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53545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581AF-3B36-D225-14C5-FF803DD5E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E795F6BF-B795-722E-D57C-5B61279A59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B15A2AB-0E85-32A8-6D16-C3EA0788E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788E71A-873C-B0E6-98F8-6C36EB97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865C281-DD24-A526-F825-B020BE544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Comparison of the wall-clock Time</a:t>
            </a:r>
          </a:p>
        </p:txBody>
      </p:sp>
      <p:graphicFrame>
        <p:nvGraphicFramePr>
          <p:cNvPr id="2" name="Content Placeholder 22">
            <a:extLst>
              <a:ext uri="{FF2B5EF4-FFF2-40B4-BE49-F238E27FC236}">
                <a16:creationId xmlns:a16="http://schemas.microsoft.com/office/drawing/2014/main" id="{6EBFC052-38F8-8660-EED7-FB8C03BF25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011866"/>
              </p:ext>
            </p:extLst>
          </p:nvPr>
        </p:nvGraphicFramePr>
        <p:xfrm>
          <a:off x="903821" y="1780685"/>
          <a:ext cx="7384773" cy="38961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38C9581-6511-A6F4-ADF4-A5993A127755}"/>
              </a:ext>
            </a:extLst>
          </p:cNvPr>
          <p:cNvCxnSpPr/>
          <p:nvPr/>
        </p:nvCxnSpPr>
        <p:spPr>
          <a:xfrm>
            <a:off x="6862916" y="3234813"/>
            <a:ext cx="1799303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E47F995-809A-1870-F85D-061372E57057}"/>
              </a:ext>
            </a:extLst>
          </p:cNvPr>
          <p:cNvSpPr txBox="1"/>
          <p:nvPr/>
        </p:nvSpPr>
        <p:spPr>
          <a:xfrm>
            <a:off x="8662219" y="3109907"/>
            <a:ext cx="2015613" cy="2498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Acoustic Analysis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3BAC3F4-0BE5-1D59-F974-8C1D631D7F0C}"/>
              </a:ext>
            </a:extLst>
          </p:cNvPr>
          <p:cNvCxnSpPr>
            <a:cxnSpLocks/>
          </p:cNvCxnSpPr>
          <p:nvPr/>
        </p:nvCxnSpPr>
        <p:spPr>
          <a:xfrm>
            <a:off x="6862916" y="5108713"/>
            <a:ext cx="1799303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2A9470D-D4C2-36C9-EF9E-4DCB4CAA62A5}"/>
              </a:ext>
            </a:extLst>
          </p:cNvPr>
          <p:cNvSpPr txBox="1"/>
          <p:nvPr/>
        </p:nvSpPr>
        <p:spPr>
          <a:xfrm>
            <a:off x="8662219" y="4983808"/>
            <a:ext cx="1755132" cy="249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Structural Analysis</a:t>
            </a:r>
          </a:p>
        </p:txBody>
      </p:sp>
    </p:spTree>
    <p:extLst>
      <p:ext uri="{BB962C8B-B14F-4D97-AF65-F5344CB8AC3E}">
        <p14:creationId xmlns:p14="http://schemas.microsoft.com/office/powerpoint/2010/main" val="816219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141D9-0F41-85CE-B8AA-91C107EC5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9826D18D-D4DA-9BD5-2DA7-77C2F9F2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20" y="2467153"/>
            <a:ext cx="11157743" cy="2659190"/>
          </a:xfrm>
        </p:spPr>
        <p:txBody>
          <a:bodyPr/>
          <a:lstStyle/>
          <a:p>
            <a:r>
              <a:rPr lang="en-US" sz="3200" noProof="0" dirty="0"/>
              <a:t>Objective 2:</a:t>
            </a:r>
            <a:br>
              <a:rPr lang="en-US" sz="3200" noProof="0" dirty="0"/>
            </a:br>
            <a:br>
              <a:rPr lang="en-US" sz="3200" noProof="0" dirty="0"/>
            </a:br>
            <a:r>
              <a:rPr lang="en-US" sz="3200" noProof="0" dirty="0"/>
              <a:t>To develop a sequential coupled simulation methodology for a wind turbine gearbox by integrating time-domain displacement data from </a:t>
            </a:r>
            <a:r>
              <a:rPr lang="en-US" sz="3200" noProof="0" dirty="0" err="1"/>
              <a:t>Simpack</a:t>
            </a:r>
            <a:r>
              <a:rPr lang="en-US" sz="3200" noProof="0" dirty="0"/>
              <a:t> into Abaqus</a:t>
            </a:r>
            <a:br>
              <a:rPr lang="en-US" sz="3200" noProof="0" dirty="0"/>
            </a:br>
            <a:endParaRPr lang="en-US" sz="3200" noProof="0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822EBFA-93BC-2EAC-C7A5-3C0805A2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22E95-EE2D-4F19-BA8F-A725A705DEB9}" type="datetime4">
              <a:rPr lang="en-US" noProof="0" smtClean="0"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12B8119-1611-4E89-7BD9-260196258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C2678E3-32BC-E738-7B0E-857CB4A39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44917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FEB16-4EB3-C700-2046-FE1AEBD3E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50F62667-34D7-1C8A-CA24-EF56D5F992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0FB5BED2-9D67-4633-8F70-D6C5D8124185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97DDAFA8-8EE4-47DE-5BF8-BBA4191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EEB97340-928D-6602-AFEF-6992D059C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5C24FB7-33DA-9132-7E69-1B5AF8107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525" y="499932"/>
            <a:ext cx="6844385" cy="332399"/>
          </a:xfrm>
        </p:spPr>
        <p:txBody>
          <a:bodyPr/>
          <a:lstStyle/>
          <a:p>
            <a:r>
              <a:rPr lang="en-US" noProof="0" dirty="0"/>
              <a:t>Gearbox Acoustics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B356D6F-9F0C-B954-31C9-55B9286BEF5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7525" y="5535265"/>
            <a:ext cx="5469732" cy="511084"/>
          </a:xfrm>
        </p:spPr>
        <p:txBody>
          <a:bodyPr/>
          <a:lstStyle/>
          <a:p>
            <a:r>
              <a:rPr lang="en-US" noProof="0" dirty="0"/>
              <a:t>Schematic of a typical horizontal-axis wind turbine (Source: Chair of Machine Elements, TU Dresden)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5C8DF29F-1707-A064-C6F1-3A1EB9D4FA7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79705" y="5535265"/>
            <a:ext cx="5891490" cy="511084"/>
          </a:xfrm>
        </p:spPr>
        <p:txBody>
          <a:bodyPr/>
          <a:lstStyle/>
          <a:p>
            <a:r>
              <a:rPr lang="en-US" noProof="0" dirty="0"/>
              <a:t>Sectional view of the 215 mm acoustic cavity tetra mesh, highlighting the infinite elements (blue) at the outermost 2300 mm boundary.</a:t>
            </a:r>
          </a:p>
        </p:txBody>
      </p:sp>
      <p:pic>
        <p:nvPicPr>
          <p:cNvPr id="19" name="Picture 18" descr="A diagram of a mechanical device&#10;&#10;AI-generated content may be incorrect.">
            <a:extLst>
              <a:ext uri="{FF2B5EF4-FFF2-40B4-BE49-F238E27FC236}">
                <a16:creationId xmlns:a16="http://schemas.microsoft.com/office/drawing/2014/main" id="{B8E8AAAA-9BD3-9097-EE0F-793DBB490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25" y="1672433"/>
            <a:ext cx="5610944" cy="3282029"/>
          </a:xfrm>
          <a:prstGeom prst="rect">
            <a:avLst/>
          </a:prstGeom>
        </p:spPr>
      </p:pic>
      <p:pic>
        <p:nvPicPr>
          <p:cNvPr id="25" name="Picture 24" descr="A blue and green circle with a hole&#10;&#10;AI-generated content may be incorrect.">
            <a:extLst>
              <a:ext uri="{FF2B5EF4-FFF2-40B4-BE49-F238E27FC236}">
                <a16:creationId xmlns:a16="http://schemas.microsoft.com/office/drawing/2014/main" id="{78D3E610-77ED-D893-3DFE-5D17A9E6BF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6" t="7401" r="15247" b="7146"/>
          <a:stretch/>
        </p:blipFill>
        <p:spPr>
          <a:xfrm>
            <a:off x="7362703" y="1588145"/>
            <a:ext cx="3699549" cy="395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92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D7894-81C1-6BE1-5C14-B88CD1AD8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4F68AEC7-1EBA-7B90-5F9D-BF71C83CE0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0FB5BED2-9D67-4633-8F70-D6C5D8124185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A8C958A5-F1D5-E3BD-FF1D-59A5284EE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101B546C-14E7-62F4-88ED-17FBA19D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44413DC-7751-4E86-E217-4C9D20AC1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Mesh and Interface Sensitivity Study</a:t>
            </a:r>
          </a:p>
        </p:txBody>
      </p:sp>
      <p:pic>
        <p:nvPicPr>
          <p:cNvPr id="13" name="Bildplatzhalter 11">
            <a:extLst>
              <a:ext uri="{FF2B5EF4-FFF2-40B4-BE49-F238E27FC236}">
                <a16:creationId xmlns:a16="http://schemas.microsoft.com/office/drawing/2014/main" id="{4F0A3478-0E89-DE70-9105-0E76B2834CB1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2" r="25502"/>
          <a:stretch/>
        </p:blipFill>
        <p:spPr>
          <a:xfrm>
            <a:off x="294544" y="1586028"/>
            <a:ext cx="3645965" cy="3522894"/>
          </a:xfr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240145-0603-1267-DB66-235D6EFFA5B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294544" y="5360709"/>
            <a:ext cx="5469733" cy="11841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Cross-sectional view of coarse acoustic cavity mesh.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Created by a 50mm wrapper gearbox mesh.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Structural-Ties are used as interface elements.</a:t>
            </a:r>
          </a:p>
          <a:p>
            <a:endParaRPr lang="en-US" noProof="0" dirty="0"/>
          </a:p>
        </p:txBody>
      </p:sp>
      <p:pic>
        <p:nvPicPr>
          <p:cNvPr id="24" name="Bildplatzhalter 11">
            <a:extLst>
              <a:ext uri="{FF2B5EF4-FFF2-40B4-BE49-F238E27FC236}">
                <a16:creationId xmlns:a16="http://schemas.microsoft.com/office/drawing/2014/main" id="{C2444BF5-B440-D16F-84D7-F773AEB53377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6" r="28026"/>
          <a:stretch/>
        </p:blipFill>
        <p:spPr>
          <a:xfrm>
            <a:off x="8251493" y="1553450"/>
            <a:ext cx="3110412" cy="3555472"/>
          </a:xfrm>
        </p:spPr>
      </p:pic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C9C7A59E-F5E9-163B-8939-5160B878930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538720" y="5356938"/>
            <a:ext cx="6012768" cy="9889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Cross-sectional view of fine acoustic cavity mesh.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Created by a 10mm gearbox mesh.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ASI elements are used as interface elements.</a:t>
            </a:r>
          </a:p>
          <a:p>
            <a:endParaRPr lang="en-US" noProof="0" dirty="0"/>
          </a:p>
        </p:txBody>
      </p: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3F595C4D-210A-0ED5-B928-33D6D0CBE31F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4C2F49-289F-2C1D-F46D-8738019895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0358" y="1758323"/>
            <a:ext cx="3371285" cy="10673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12BC25-7578-1B6E-8423-87E4D03845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3018" y="3653718"/>
            <a:ext cx="3645966" cy="132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983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D92D9-271A-01F6-7D89-CEE1D1627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D65BA006-9D1F-4200-AA0B-9BBA481897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BC0925E-2878-E7AB-B2D4-58A341CF5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71F10EA7-D62A-AFEC-18BA-3B6A047D7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21B006D-9981-983F-BA3D-EC0516848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Comparison of SPL results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25DB584-DD2E-2AAE-1953-EB9A5DBD8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5758" y="1396428"/>
            <a:ext cx="10200483" cy="51002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40003F-C457-53E9-47FE-B44C450B5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296" y="2216425"/>
            <a:ext cx="4427510" cy="76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907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9DCE1-0B8C-3548-6C97-418F8165F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9226E189-FFE8-0758-2EFD-42036AA616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18E78BD7-7472-8091-60B3-474F65A09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3E5BBBD3-5EFA-DC9C-64AF-DBD335FDF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E386675-7CB5-AE9B-A2A5-A1BE08621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Comparison of Sound Power results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2AF9BC3-BF2C-A04A-3B70-39622FEB6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" t="1072"/>
          <a:stretch/>
        </p:blipFill>
        <p:spPr>
          <a:xfrm>
            <a:off x="1540565" y="1451113"/>
            <a:ext cx="9199065" cy="504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355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FCED1-2CC8-F37B-D2DC-04D4F66CC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99999F11-13DB-33FB-DABD-DD59277C7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20" y="2245554"/>
            <a:ext cx="11157743" cy="3102388"/>
          </a:xfrm>
        </p:spPr>
        <p:txBody>
          <a:bodyPr/>
          <a:lstStyle/>
          <a:p>
            <a:r>
              <a:rPr lang="en-US" sz="3200" noProof="0" dirty="0"/>
              <a:t>Objective 3:</a:t>
            </a:r>
            <a:br>
              <a:rPr lang="en-US" sz="3200" noProof="0" dirty="0"/>
            </a:br>
            <a:br>
              <a:rPr lang="en-US" sz="3200" noProof="0" dirty="0"/>
            </a:br>
            <a:r>
              <a:rPr lang="en-US" sz="3200" noProof="0" dirty="0"/>
              <a:t>To validate acoustic simulations in BEMPP by comparing SPL predictions with Abaqus results for the prototype cube model.</a:t>
            </a:r>
            <a:br>
              <a:rPr lang="en-US" sz="3200" noProof="0" dirty="0"/>
            </a:br>
            <a:br>
              <a:rPr lang="en-US" sz="3200" noProof="0" dirty="0"/>
            </a:br>
            <a:endParaRPr lang="en-US" sz="3200" noProof="0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C74F737-AA90-24AF-EB77-5F0A817A2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22E95-EE2D-4F19-BA8F-A725A705DEB9}" type="datetime4">
              <a:rPr lang="en-US" noProof="0" smtClean="0"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785E143-4364-1ECD-BC8A-2CF47AB38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B8EC55F-5B8B-4719-DF9A-0AD419963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en-US" noProof="0" smtClean="0"/>
              <a:pPr/>
              <a:t>16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9201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5CF6C9E-B323-42B8-BC70-D1B3143A32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073596C1-9F56-4D30-A58F-BF17C205388A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F3D05F7-F5EE-40D8-8390-9DDC2453D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49AF202-1C22-4B6D-8273-58106059A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2608A24F-B0CA-4AAA-BA84-364AD4B34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525" y="492609"/>
            <a:ext cx="6844385" cy="332399"/>
          </a:xfrm>
        </p:spPr>
        <p:txBody>
          <a:bodyPr/>
          <a:lstStyle/>
          <a:p>
            <a:r>
              <a:rPr lang="en-US" noProof="0" dirty="0"/>
              <a:t>Comparison between FEM and BEM</a:t>
            </a:r>
          </a:p>
        </p:txBody>
      </p:sp>
      <p:graphicFrame>
        <p:nvGraphicFramePr>
          <p:cNvPr id="9" name="Inhaltsplatzhalter 7">
            <a:extLst>
              <a:ext uri="{FF2B5EF4-FFF2-40B4-BE49-F238E27FC236}">
                <a16:creationId xmlns:a16="http://schemas.microsoft.com/office/drawing/2014/main" id="{3E25DDFD-9591-4F34-B989-A3E9481E30A4}"/>
              </a:ext>
            </a:extLst>
          </p:cNvPr>
          <p:cNvGraphicFramePr>
            <a:graphicFrameLocks noGrp="1"/>
          </p:cNvGraphicFramePr>
          <p:nvPr>
            <p:ph sz="quarter" idx="16"/>
            <p:extLst>
              <p:ext uri="{D42A27DB-BD31-4B8C-83A1-F6EECF244321}">
                <p14:modId xmlns:p14="http://schemas.microsoft.com/office/powerpoint/2010/main" val="2529588792"/>
              </p:ext>
            </p:extLst>
          </p:nvPr>
        </p:nvGraphicFramePr>
        <p:xfrm>
          <a:off x="517525" y="1866327"/>
          <a:ext cx="11158539" cy="318630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575163">
                  <a:extLst>
                    <a:ext uri="{9D8B030D-6E8A-4147-A177-3AD203B41FA5}">
                      <a16:colId xmlns:a16="http://schemas.microsoft.com/office/drawing/2014/main" val="2304917957"/>
                    </a:ext>
                  </a:extLst>
                </a:gridCol>
                <a:gridCol w="5583376">
                  <a:extLst>
                    <a:ext uri="{9D8B030D-6E8A-4147-A177-3AD203B41FA5}">
                      <a16:colId xmlns:a16="http://schemas.microsoft.com/office/drawing/2014/main" val="3980473287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noProof="0" dirty="0">
                          <a:solidFill>
                            <a:schemeClr val="bg1"/>
                          </a:solidFill>
                          <a:latin typeface="+mn-lt"/>
                        </a:rPr>
                        <a:t>Finite Element Method (FEM)</a:t>
                      </a:r>
                    </a:p>
                  </a:txBody>
                  <a:tcPr marL="108000" marR="108000" marT="36000" marB="360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Boundary Element Method  (BEM)</a:t>
                      </a:r>
                    </a:p>
                  </a:txBody>
                  <a:tcPr marL="108000" marR="108000" marT="36000" marB="3600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680307"/>
                  </a:ext>
                </a:extLst>
              </a:tr>
              <a:tr h="37593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i="1" kern="1200" noProof="0" dirty="0">
                          <a:solidFill>
                            <a:srgbClr val="2F586E"/>
                          </a:solidFill>
                          <a:latin typeface="+mn-lt"/>
                          <a:ea typeface="+mn-ea"/>
                          <a:cs typeface="+mn-cs"/>
                        </a:rPr>
                        <a:t>Entire Acoustic cavity volume is discretized </a:t>
                      </a:r>
                    </a:p>
                  </a:txBody>
                  <a:tcPr marL="108000" marR="108000" marT="36000" marB="36000" anchor="ctr"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1" kern="1200" noProof="0" dirty="0">
                          <a:solidFill>
                            <a:srgbClr val="2F586E"/>
                          </a:solidFill>
                          <a:latin typeface="+mn-lt"/>
                          <a:ea typeface="+mn-ea"/>
                          <a:cs typeface="+mn-cs"/>
                        </a:rPr>
                        <a:t>Only the boundary is discretized </a:t>
                      </a:r>
                    </a:p>
                  </a:txBody>
                  <a:tcPr marL="108000" marR="108000" marT="36000" marB="3600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9928166"/>
                  </a:ext>
                </a:extLst>
              </a:tr>
              <a:tr h="375931">
                <a:tc>
                  <a:txBody>
                    <a:bodyPr/>
                    <a:lstStyle/>
                    <a:p>
                      <a:r>
                        <a:rPr lang="en-US" sz="1400" i="1" kern="1200" noProof="0" dirty="0">
                          <a:solidFill>
                            <a:srgbClr val="2F586E"/>
                          </a:solidFill>
                          <a:latin typeface="+mn-lt"/>
                          <a:ea typeface="+mn-ea"/>
                          <a:cs typeface="+mn-cs"/>
                        </a:rPr>
                        <a:t>No prior knowledge of the fundamental solution is required</a:t>
                      </a:r>
                    </a:p>
                  </a:txBody>
                  <a:tcPr marL="108000" marR="108000" marT="36000" marB="36000" anchor="ctr"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1" kern="1200" noProof="0" dirty="0">
                          <a:solidFill>
                            <a:srgbClr val="2F586E"/>
                          </a:solidFill>
                          <a:latin typeface="+mn-lt"/>
                          <a:ea typeface="+mn-ea"/>
                          <a:cs typeface="+mn-cs"/>
                        </a:rPr>
                        <a:t>Requires a fundamental solution to the PDE for formulation</a:t>
                      </a:r>
                    </a:p>
                  </a:txBody>
                  <a:tcPr marL="108000" marR="108000" marT="36000" marB="3600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0171378"/>
                  </a:ext>
                </a:extLst>
              </a:tr>
              <a:tr h="375931">
                <a:tc>
                  <a:txBody>
                    <a:bodyPr/>
                    <a:lstStyle/>
                    <a:p>
                      <a:r>
                        <a:rPr lang="en-US" sz="1400" i="1" kern="1200" noProof="0" dirty="0">
                          <a:solidFill>
                            <a:srgbClr val="2F586E"/>
                          </a:solidFill>
                          <a:latin typeface="+mn-lt"/>
                          <a:ea typeface="+mn-ea"/>
                          <a:cs typeface="+mn-cs"/>
                        </a:rPr>
                        <a:t>Results in a large, sparse matrix of the form </a:t>
                      </a:r>
                    </a:p>
                    <a:p>
                      <a:r>
                        <a:rPr lang="en-US" sz="1400" i="1" kern="1200" noProof="0" dirty="0">
                          <a:solidFill>
                            <a:srgbClr val="2F586E"/>
                          </a:solidFill>
                          <a:latin typeface="+mn-lt"/>
                          <a:ea typeface="+mn-ea"/>
                          <a:cs typeface="+mn-cs"/>
                        </a:rPr>
                        <a:t>K  u = F </a:t>
                      </a:r>
                    </a:p>
                  </a:txBody>
                  <a:tcPr marL="108000" marR="108000" marT="36000" marB="36000" anchor="ctr"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1" kern="1200" noProof="0" dirty="0">
                          <a:solidFill>
                            <a:srgbClr val="2F586E"/>
                          </a:solidFill>
                          <a:latin typeface="+mn-lt"/>
                          <a:ea typeface="+mn-ea"/>
                          <a:cs typeface="+mn-cs"/>
                        </a:rPr>
                        <a:t>Leads to a small, dense matrix of the form </a:t>
                      </a:r>
                    </a:p>
                    <a:p>
                      <a:r>
                        <a:rPr lang="en-US" sz="1400" i="1" kern="1200" noProof="0" dirty="0">
                          <a:solidFill>
                            <a:srgbClr val="2F586E"/>
                          </a:solidFill>
                          <a:latin typeface="+mn-lt"/>
                          <a:ea typeface="+mn-ea"/>
                          <a:cs typeface="+mn-cs"/>
                        </a:rPr>
                        <a:t>H u = G q </a:t>
                      </a:r>
                    </a:p>
                  </a:txBody>
                  <a:tcPr marL="108000" marR="108000" marT="36000" marB="3600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748967"/>
                  </a:ext>
                </a:extLst>
              </a:tr>
              <a:tr h="375931">
                <a:tc>
                  <a:txBody>
                    <a:bodyPr/>
                    <a:lstStyle/>
                    <a:p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Suitable for finite domains</a:t>
                      </a:r>
                      <a:endParaRPr lang="en-US" sz="12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08000" marR="108000" marT="36000" marB="36000" anchor="ctr"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Suitable for infinite or semi-infinite domains</a:t>
                      </a:r>
                      <a:endParaRPr lang="en-US" sz="12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08000" marR="108000" marT="36000" marB="3600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2163598"/>
                  </a:ext>
                </a:extLst>
              </a:tr>
              <a:tr h="375931">
                <a:tc>
                  <a:txBody>
                    <a:bodyPr/>
                    <a:lstStyle/>
                    <a:p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Approximates the solution and its derivative must be computed separately</a:t>
                      </a:r>
                      <a:endParaRPr lang="en-US" sz="12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08000" marR="108000" marT="36000" marB="36000" anchor="ctr"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Directly approximates both solution and its derivative</a:t>
                      </a:r>
                      <a:endParaRPr lang="en-US" sz="12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08000" marR="108000" marT="36000" marB="3600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8892362"/>
                  </a:ext>
                </a:extLst>
              </a:tr>
              <a:tr h="375931">
                <a:tc>
                  <a:txBody>
                    <a:bodyPr/>
                    <a:lstStyle/>
                    <a:p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Easily handles nonlinear and inhomogeneous problems</a:t>
                      </a:r>
                      <a:endParaRPr lang="en-US" sz="12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08000" marR="108000" marT="36000" marB="36000" anchor="ctr"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More challenging to apply to nonlinear or inhomogeneous problems</a:t>
                      </a:r>
                      <a:endParaRPr lang="en-US" sz="12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108000" marR="108000" marT="36000" marB="3600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4642153"/>
                  </a:ext>
                </a:extLst>
              </a:tr>
              <a:tr h="375931">
                <a:tc>
                  <a:txBody>
                    <a:bodyPr/>
                    <a:lstStyle/>
                    <a:p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+mn-lt"/>
                        </a:rPr>
                        <a:t>Fields: Structural mechanics, heat transfer</a:t>
                      </a:r>
                    </a:p>
                  </a:txBody>
                  <a:tcPr marL="108000" marR="108000" marT="36000" marB="36000" anchor="ctr"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noProof="0" dirty="0">
                          <a:solidFill>
                            <a:schemeClr val="tx1"/>
                          </a:solidFill>
                          <a:latin typeface="+mn-lt"/>
                        </a:rPr>
                        <a:t>Fields: Acoustics, electrostatics</a:t>
                      </a:r>
                    </a:p>
                  </a:txBody>
                  <a:tcPr marL="108000" marR="108000" marT="36000" marB="3600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7442883"/>
                  </a:ext>
                </a:extLst>
              </a:tr>
            </a:tbl>
          </a:graphicData>
        </a:graphic>
      </p:graphicFrame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CD5007F2-6A78-48AD-AE3C-69DB23BA4145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0494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FA763-A1E2-F25B-8A15-B34432E53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666CD234-5879-78EE-7178-E95A271D5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571" y="494391"/>
            <a:ext cx="7591757" cy="332399"/>
          </a:xfrm>
        </p:spPr>
        <p:txBody>
          <a:bodyPr/>
          <a:lstStyle/>
          <a:p>
            <a:r>
              <a:rPr lang="en-US" noProof="0" dirty="0"/>
              <a:t>Direct BEM Formulation for the Helmholtz Equation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712D839-230A-7955-A6FF-6F2E9CED79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69023" y="6634666"/>
            <a:ext cx="597921" cy="123111"/>
          </a:xfrm>
        </p:spPr>
        <p:txBody>
          <a:bodyPr/>
          <a:lstStyle/>
          <a:p>
            <a:fld id="{217FA5F6-7035-4F9C-A34B-BAB7EC483CE5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E03AD2-4BB8-F698-9A8B-7C55BAA25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496461-F5E1-BCAE-8A6A-2B7B0BC33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0647" y="6634666"/>
            <a:ext cx="115416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00A2AB76-110C-0BF3-1456-FAC2F0112D7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A3490A-2E85-857C-98F0-38A2A9AD6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9569" y="1664008"/>
            <a:ext cx="4477375" cy="7335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3F84CB0-8A34-A52D-F647-C3F621328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437" y="3016888"/>
            <a:ext cx="4753638" cy="6668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CBB4767-F564-5430-A72F-DAC23805C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9068" y="3906406"/>
            <a:ext cx="4706007" cy="91452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F8CA200-E07F-5A1D-C0DB-68F2F29082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0688" y="5250561"/>
            <a:ext cx="6042215" cy="74483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68E814C0-547C-E440-E77E-4E6A290CDE69}"/>
              </a:ext>
            </a:extLst>
          </p:cNvPr>
          <p:cNvSpPr txBox="1"/>
          <p:nvPr/>
        </p:nvSpPr>
        <p:spPr>
          <a:xfrm>
            <a:off x="639097" y="1874606"/>
            <a:ext cx="5781368" cy="6508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Governing equation of harmonic sound wave propagation: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9C775A7-AA3D-1F6B-04A1-5BE5542068DB}"/>
              </a:ext>
            </a:extLst>
          </p:cNvPr>
          <p:cNvSpPr txBox="1"/>
          <p:nvPr/>
        </p:nvSpPr>
        <p:spPr>
          <a:xfrm>
            <a:off x="620085" y="3148339"/>
            <a:ext cx="5584722" cy="6508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Green’s function is the solution  to the fundamental solution: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6E06122-AE4C-B52F-74AA-A89B8F7EA25C}"/>
              </a:ext>
            </a:extLst>
          </p:cNvPr>
          <p:cNvSpPr txBox="1"/>
          <p:nvPr/>
        </p:nvSpPr>
        <p:spPr>
          <a:xfrm>
            <a:off x="620085" y="4298961"/>
            <a:ext cx="5250632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2000" noProof="0" dirty="0">
                <a:solidFill>
                  <a:prstClr val="black"/>
                </a:solidFill>
                <a:latin typeface="Arial"/>
              </a:rPr>
              <a:t>3D free space Green’s function: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41BC063-633F-E62A-DA74-ED5BC45D98F3}"/>
              </a:ext>
            </a:extLst>
          </p:cNvPr>
          <p:cNvSpPr txBox="1"/>
          <p:nvPr/>
        </p:nvSpPr>
        <p:spPr>
          <a:xfrm>
            <a:off x="639097" y="5510268"/>
            <a:ext cx="4208207" cy="312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2000" noProof="0" dirty="0"/>
              <a:t>Boundary Integral Equation: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59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100893-98F1-E359-5A84-0E5938660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97DC4F95-9088-F771-D71A-ACA41BF7D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571" y="494391"/>
            <a:ext cx="7591757" cy="664797"/>
          </a:xfrm>
        </p:spPr>
        <p:txBody>
          <a:bodyPr/>
          <a:lstStyle/>
          <a:p>
            <a:r>
              <a:rPr lang="en-US" noProof="0" dirty="0"/>
              <a:t>Sequentially Coupled Structural-Acoustic Analysis in BEMPP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DA34C0E-D3F5-9C54-786A-3D727397EF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69023" y="6634666"/>
            <a:ext cx="597921" cy="123111"/>
          </a:xfrm>
        </p:spPr>
        <p:txBody>
          <a:bodyPr/>
          <a:lstStyle/>
          <a:p>
            <a:fld id="{217FA5F6-7035-4F9C-A34B-BAB7EC483CE5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CC3D01C-CB1F-AF29-F10C-8A352160B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6735C64-7AFE-A319-005D-FEADE1803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0647" y="6634666"/>
            <a:ext cx="115416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19</a:t>
            </a:fld>
            <a:endParaRPr lang="en-US" noProof="0" dirty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E4AE8CE1-04ED-0E5E-E5E4-2ADADB30812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95990B5-F40B-99A8-1E44-D0B582C0ECAC}"/>
              </a:ext>
            </a:extLst>
          </p:cNvPr>
          <p:cNvCxnSpPr>
            <a:cxnSpLocks/>
          </p:cNvCxnSpPr>
          <p:nvPr/>
        </p:nvCxnSpPr>
        <p:spPr>
          <a:xfrm>
            <a:off x="518317" y="3786038"/>
            <a:ext cx="9937648" cy="0"/>
          </a:xfrm>
          <a:prstGeom prst="line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BF79ABB3-819B-34B8-560F-59DC970E1A41}"/>
              </a:ext>
            </a:extLst>
          </p:cNvPr>
          <p:cNvSpPr/>
          <p:nvPr/>
        </p:nvSpPr>
        <p:spPr>
          <a:xfrm>
            <a:off x="878317" y="3606038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01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F18AB59-39F2-D056-4606-CD9266031534}"/>
              </a:ext>
            </a:extLst>
          </p:cNvPr>
          <p:cNvSpPr txBox="1"/>
          <p:nvPr/>
        </p:nvSpPr>
        <p:spPr>
          <a:xfrm>
            <a:off x="1248256" y="1987930"/>
            <a:ext cx="1785540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b="1" noProof="0" dirty="0">
                <a:solidFill>
                  <a:prstClr val="black"/>
                </a:solidFill>
              </a:rPr>
              <a:t>Perform Structural Analysis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noProof="0" dirty="0">
                <a:solidFill>
                  <a:prstClr val="black"/>
                </a:solidFill>
              </a:rPr>
              <a:t>conduct a Direct SSD on the cube model in Abaqus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B383988B-09E6-B634-7079-177B0FF75C02}"/>
              </a:ext>
            </a:extLst>
          </p:cNvPr>
          <p:cNvCxnSpPr>
            <a:cxnSpLocks/>
          </p:cNvCxnSpPr>
          <p:nvPr/>
        </p:nvCxnSpPr>
        <p:spPr>
          <a:xfrm>
            <a:off x="1058317" y="1987930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bg1"/>
                </a:gs>
                <a:gs pos="100000">
                  <a:schemeClr val="accent4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hteck 27">
            <a:extLst>
              <a:ext uri="{FF2B5EF4-FFF2-40B4-BE49-F238E27FC236}">
                <a16:creationId xmlns:a16="http://schemas.microsoft.com/office/drawing/2014/main" id="{FA5544B1-85C2-4A99-8035-013752945CE1}"/>
              </a:ext>
            </a:extLst>
          </p:cNvPr>
          <p:cNvSpPr/>
          <p:nvPr/>
        </p:nvSpPr>
        <p:spPr>
          <a:xfrm>
            <a:off x="2536282" y="3606038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02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D4E6E9D5-5DCC-BCE3-15AF-1C17383051D3}"/>
              </a:ext>
            </a:extLst>
          </p:cNvPr>
          <p:cNvSpPr txBox="1"/>
          <p:nvPr/>
        </p:nvSpPr>
        <p:spPr>
          <a:xfrm>
            <a:off x="2896282" y="4500708"/>
            <a:ext cx="1785540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Extract Normal Velocities</a:t>
            </a:r>
            <a:endParaRPr lang="en-US" sz="1400" noProof="0" dirty="0">
              <a:solidFill>
                <a:prstClr val="black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Extract Normal velocities of the structure nodes over operating frequencies as a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numpy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array</a:t>
            </a:r>
          </a:p>
        </p:txBody>
      </p: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A70BBD5C-C21E-2D4E-F5E8-6B06DACFCDD9}"/>
              </a:ext>
            </a:extLst>
          </p:cNvPr>
          <p:cNvCxnSpPr>
            <a:cxnSpLocks/>
          </p:cNvCxnSpPr>
          <p:nvPr/>
        </p:nvCxnSpPr>
        <p:spPr>
          <a:xfrm>
            <a:off x="2716282" y="3966038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accent4"/>
                </a:gs>
                <a:gs pos="100000">
                  <a:schemeClr val="bg1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eck 32">
            <a:extLst>
              <a:ext uri="{FF2B5EF4-FFF2-40B4-BE49-F238E27FC236}">
                <a16:creationId xmlns:a16="http://schemas.microsoft.com/office/drawing/2014/main" id="{D854D058-A7D6-9D62-5F79-28DF398EE63B}"/>
              </a:ext>
            </a:extLst>
          </p:cNvPr>
          <p:cNvSpPr/>
          <p:nvPr/>
        </p:nvSpPr>
        <p:spPr>
          <a:xfrm>
            <a:off x="4194247" y="3606038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03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C6E8FF11-C53D-1FBA-4645-E2E7B4D19873}"/>
              </a:ext>
            </a:extLst>
          </p:cNvPr>
          <p:cNvSpPr txBox="1"/>
          <p:nvPr/>
        </p:nvSpPr>
        <p:spPr>
          <a:xfrm>
            <a:off x="4554246" y="1987930"/>
            <a:ext cx="1985701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Set Up BEMPP Model</a:t>
            </a: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noProof="0" dirty="0"/>
              <a:t>Import the cube model and outer layer of acoustic cavity model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63626F5A-DC44-5020-DF03-0DA99D75EF50}"/>
              </a:ext>
            </a:extLst>
          </p:cNvPr>
          <p:cNvCxnSpPr>
            <a:cxnSpLocks/>
          </p:cNvCxnSpPr>
          <p:nvPr/>
        </p:nvCxnSpPr>
        <p:spPr>
          <a:xfrm>
            <a:off x="4374247" y="1987930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bg1"/>
                </a:gs>
                <a:gs pos="100000">
                  <a:schemeClr val="accent4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>
            <a:extLst>
              <a:ext uri="{FF2B5EF4-FFF2-40B4-BE49-F238E27FC236}">
                <a16:creationId xmlns:a16="http://schemas.microsoft.com/office/drawing/2014/main" id="{E31C66AC-605F-8E24-8FCF-0DC26B3B7D2C}"/>
              </a:ext>
            </a:extLst>
          </p:cNvPr>
          <p:cNvSpPr/>
          <p:nvPr/>
        </p:nvSpPr>
        <p:spPr>
          <a:xfrm>
            <a:off x="5852212" y="3606038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04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56357C0B-13B1-523B-A0C2-D17565D7F479}"/>
              </a:ext>
            </a:extLst>
          </p:cNvPr>
          <p:cNvSpPr txBox="1"/>
          <p:nvPr/>
        </p:nvSpPr>
        <p:spPr>
          <a:xfrm>
            <a:off x="6212212" y="4500708"/>
            <a:ext cx="1785540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b="1" noProof="0" dirty="0">
                <a:solidFill>
                  <a:prstClr val="black"/>
                </a:solidFill>
              </a:rPr>
              <a:t>Acoustic Analysis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noProof="0" dirty="0">
                <a:solidFill>
                  <a:prstClr val="black"/>
                </a:solidFill>
              </a:rPr>
              <a:t>Solve the boundary integral equation using GMRES to obtain pressure field on the boundary of the structure </a:t>
            </a:r>
          </a:p>
        </p:txBody>
      </p: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8F575343-6BF7-0388-9E6D-18F97E31C33B}"/>
              </a:ext>
            </a:extLst>
          </p:cNvPr>
          <p:cNvCxnSpPr>
            <a:cxnSpLocks/>
          </p:cNvCxnSpPr>
          <p:nvPr/>
        </p:nvCxnSpPr>
        <p:spPr>
          <a:xfrm>
            <a:off x="6032212" y="3966038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accent4"/>
                </a:gs>
                <a:gs pos="100000">
                  <a:schemeClr val="bg1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hteck 40">
            <a:extLst>
              <a:ext uri="{FF2B5EF4-FFF2-40B4-BE49-F238E27FC236}">
                <a16:creationId xmlns:a16="http://schemas.microsoft.com/office/drawing/2014/main" id="{A36F5F83-CD7D-B223-EF93-755CD4531E9E}"/>
              </a:ext>
            </a:extLst>
          </p:cNvPr>
          <p:cNvSpPr/>
          <p:nvPr/>
        </p:nvSpPr>
        <p:spPr>
          <a:xfrm>
            <a:off x="7510177" y="3606038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05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3EA09787-AAEB-AE35-01FA-1DDC773A3C98}"/>
              </a:ext>
            </a:extLst>
          </p:cNvPr>
          <p:cNvSpPr txBox="1"/>
          <p:nvPr/>
        </p:nvSpPr>
        <p:spPr>
          <a:xfrm>
            <a:off x="7870176" y="1987930"/>
            <a:ext cx="2059013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b="1" noProof="0" dirty="0">
                <a:solidFill>
                  <a:prstClr val="black"/>
                </a:solidFill>
              </a:rPr>
              <a:t>Compute Far-Field SPL</a:t>
            </a: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Compute the SPL on the outer sphere using the </a:t>
            </a:r>
            <a:r>
              <a:rPr lang="en-US" sz="1400" noProof="0" dirty="0"/>
              <a:t>pressure and velocity field on the boundary of the structure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2781EC4A-DA81-B24A-91B5-286ECB1B5F55}"/>
              </a:ext>
            </a:extLst>
          </p:cNvPr>
          <p:cNvCxnSpPr>
            <a:cxnSpLocks/>
          </p:cNvCxnSpPr>
          <p:nvPr/>
        </p:nvCxnSpPr>
        <p:spPr>
          <a:xfrm>
            <a:off x="7690177" y="1987930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bg1"/>
                </a:gs>
                <a:gs pos="100000">
                  <a:schemeClr val="accent4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09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C8E7CF-AA27-1CC2-B2B8-AF1DABA33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FCF17-48A0-4939-9B86-4A0E590241E6}" type="datetime4">
              <a:rPr lang="en-US" noProof="0" smtClean="0"/>
              <a:t>March 13, 2025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90C20C-310E-443C-FA67-AED3C6461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50590-6F63-7703-084F-593EC83DD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9D0B1D-A677-3FEC-07D5-4102D8B85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noProof="0" dirty="0"/>
              <a:t>Coupled Structural–Acoustic Analysis in a Nutshell: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Models the interaction between a </a:t>
            </a:r>
            <a:r>
              <a:rPr lang="en-US" sz="1700" i="1" noProof="0" dirty="0">
                <a:solidFill>
                  <a:srgbClr val="2F586E"/>
                </a:solidFill>
              </a:rPr>
              <a:t>vibrating</a:t>
            </a:r>
            <a:r>
              <a:rPr lang="en-US" sz="1700" i="1" noProof="0" dirty="0"/>
              <a:t> </a:t>
            </a:r>
            <a:r>
              <a:rPr lang="en-US" sz="1700" i="1" noProof="0" dirty="0">
                <a:solidFill>
                  <a:srgbClr val="2F586E"/>
                </a:solidFill>
              </a:rPr>
              <a:t>structure</a:t>
            </a:r>
            <a:r>
              <a:rPr lang="en-US" sz="1700" i="1" noProof="0" dirty="0"/>
              <a:t> </a:t>
            </a:r>
            <a:r>
              <a:rPr lang="en-US" noProof="0" dirty="0"/>
              <a:t>and the </a:t>
            </a:r>
            <a:r>
              <a:rPr lang="en-US" sz="1700" i="1" noProof="0" dirty="0">
                <a:solidFill>
                  <a:srgbClr val="2F586E"/>
                </a:solidFill>
              </a:rPr>
              <a:t>surrounding</a:t>
            </a:r>
            <a:r>
              <a:rPr lang="en-US" sz="1700" noProof="0" dirty="0"/>
              <a:t> </a:t>
            </a:r>
            <a:r>
              <a:rPr lang="en-US" sz="1700" i="1" noProof="0" dirty="0">
                <a:solidFill>
                  <a:srgbClr val="2F586E"/>
                </a:solidFill>
              </a:rPr>
              <a:t>fluid</a:t>
            </a:r>
            <a:r>
              <a:rPr lang="en-US" sz="1700" noProof="0" dirty="0"/>
              <a:t> </a:t>
            </a:r>
            <a:r>
              <a:rPr lang="en-US" noProof="0" dirty="0"/>
              <a:t>(e.g., air).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Predicts how structural vibrations generate sound and how acoustic pressure affects the structural vibrations.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Discretizes the structural and acoustic domains and couples them using interface elements.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Solves for structural displacements and acoustic pressures in a single simulation.</a:t>
            </a:r>
          </a:p>
          <a:p>
            <a:r>
              <a:rPr lang="en-US" b="1" noProof="0" dirty="0"/>
              <a:t>Free-Field Acoustics: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Represents an </a:t>
            </a:r>
            <a:r>
              <a:rPr lang="en-US" sz="1700" i="1" noProof="0" dirty="0">
                <a:solidFill>
                  <a:srgbClr val="2F586E"/>
                </a:solidFill>
              </a:rPr>
              <a:t>unbounded space </a:t>
            </a:r>
            <a:r>
              <a:rPr lang="en-US" noProof="0" dirty="0"/>
              <a:t>without reflecting surfaces, like an open field.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Used to predict sound pressure levels at large distances from the source.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EB1221E-6D06-BAAF-DE70-5FCCE4E95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521398"/>
            <a:ext cx="6844385" cy="332399"/>
          </a:xfrm>
        </p:spPr>
        <p:txBody>
          <a:bodyPr/>
          <a:lstStyle/>
          <a:p>
            <a:r>
              <a:rPr lang="en-US" noProof="0" dirty="0"/>
              <a:t>Introduction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3A9E77A-4E4E-2A7E-2EC7-8DF263C551B5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pic>
        <p:nvPicPr>
          <p:cNvPr id="14" name="fc3_overlay_animate_620hz">
            <a:hlinkClick r:id="" action="ppaction://media"/>
            <a:extLst>
              <a:ext uri="{FF2B5EF4-FFF2-40B4-BE49-F238E27FC236}">
                <a16:creationId xmlns:a16="http://schemas.microsoft.com/office/drawing/2014/main" id="{D3A5D161-4B64-9D43-192E-0C46802940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36514" y="1577141"/>
            <a:ext cx="5539020" cy="289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261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FEF3C-2A8F-0989-120B-8152F7341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965D7ACE-216C-CDF5-63A1-281BF6D98C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0FB5BED2-9D67-4633-8F70-D6C5D8124185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FF5A6738-BE35-457E-7EE2-94A2E2824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6679E53A-6057-F561-EFC2-B09F6B191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20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300BF92-4E00-D58A-DA1E-F4EE6B354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525" y="499932"/>
            <a:ext cx="6844385" cy="332399"/>
          </a:xfrm>
        </p:spPr>
        <p:txBody>
          <a:bodyPr/>
          <a:lstStyle/>
          <a:p>
            <a:r>
              <a:rPr lang="en-US" noProof="0" dirty="0"/>
              <a:t>BEMPP Acoustics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400059-9ED1-F0D0-9A29-EFE7F85CBCB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46420" y="5361282"/>
            <a:ext cx="3089477" cy="511084"/>
          </a:xfrm>
        </p:spPr>
        <p:txBody>
          <a:bodyPr/>
          <a:lstStyle/>
          <a:p>
            <a:r>
              <a:rPr lang="en-US" noProof="0" dirty="0"/>
              <a:t>Velocity loaded to the single face </a:t>
            </a:r>
          </a:p>
          <a:p>
            <a:r>
              <a:rPr lang="en-US" noProof="0" dirty="0"/>
              <a:t>perpendicular to the y-axis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191E760-D848-9D0A-4A1A-C09BC9870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9" t="6997" r="8980" b="3750"/>
          <a:stretch/>
        </p:blipFill>
        <p:spPr>
          <a:xfrm>
            <a:off x="595320" y="1964347"/>
            <a:ext cx="2991679" cy="292930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6F7EA94-7CC5-3FD8-6A0E-05D7FD6F0B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0" t="12878" r="8977" b="6656"/>
          <a:stretch/>
        </p:blipFill>
        <p:spPr>
          <a:xfrm>
            <a:off x="4386469" y="1964347"/>
            <a:ext cx="3419061" cy="3180521"/>
          </a:xfrm>
          <a:prstGeom prst="rect">
            <a:avLst/>
          </a:prstGeom>
        </p:spPr>
      </p:pic>
      <p:pic>
        <p:nvPicPr>
          <p:cNvPr id="5" name="Picture 4" descr="A colorful cube with numbers&#10;&#10;AI-generated content may be incorrect.">
            <a:extLst>
              <a:ext uri="{FF2B5EF4-FFF2-40B4-BE49-F238E27FC236}">
                <a16:creationId xmlns:a16="http://schemas.microsoft.com/office/drawing/2014/main" id="{2ABE0867-F013-B443-260F-35C2ED61A1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9" t="12108" r="6962" b="9289"/>
          <a:stretch/>
        </p:blipFill>
        <p:spPr>
          <a:xfrm>
            <a:off x="8175918" y="1826554"/>
            <a:ext cx="3657583" cy="3456106"/>
          </a:xfrm>
          <a:prstGeom prst="rect">
            <a:avLst/>
          </a:prstGeom>
        </p:spPr>
      </p:pic>
      <p:sp>
        <p:nvSpPr>
          <p:cNvPr id="6" name="Textplatzhalter 2">
            <a:extLst>
              <a:ext uri="{FF2B5EF4-FFF2-40B4-BE49-F238E27FC236}">
                <a16:creationId xmlns:a16="http://schemas.microsoft.com/office/drawing/2014/main" id="{A6607CE8-DE8D-F3DD-F72D-AA57A3597431}"/>
              </a:ext>
            </a:extLst>
          </p:cNvPr>
          <p:cNvSpPr txBox="1">
            <a:spLocks/>
          </p:cNvSpPr>
          <p:nvPr/>
        </p:nvSpPr>
        <p:spPr>
          <a:xfrm>
            <a:off x="4716053" y="5286751"/>
            <a:ext cx="3089477" cy="511084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 dirty="0"/>
              <a:t>Velocity loaded to the two faces perpendicular to the y axis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EDCE341A-EA35-6570-8010-1860A1814915}"/>
              </a:ext>
            </a:extLst>
          </p:cNvPr>
          <p:cNvSpPr txBox="1">
            <a:spLocks/>
          </p:cNvSpPr>
          <p:nvPr/>
        </p:nvSpPr>
        <p:spPr>
          <a:xfrm>
            <a:off x="8490453" y="5361282"/>
            <a:ext cx="3185610" cy="511084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0" dirty="0"/>
              <a:t>Velocity loaded to all faces of the cube</a:t>
            </a:r>
          </a:p>
        </p:txBody>
      </p:sp>
    </p:spTree>
    <p:extLst>
      <p:ext uri="{BB962C8B-B14F-4D97-AF65-F5344CB8AC3E}">
        <p14:creationId xmlns:p14="http://schemas.microsoft.com/office/powerpoint/2010/main" val="5746759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FE9C8-E888-09E1-0CEC-7F7B78032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72DC6EA0-C31E-DFE2-A8B5-404891B5EF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8E3B8F12-1BDB-0A4C-1F98-AB9F1F0B1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E5D45E28-9E82-C9AE-58D4-D5A57B38E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3D88FB1-993F-F106-5175-B5DCDB5D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Comparison of SPL results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8168D81-8628-B57C-1E56-00C7498BA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5758" y="1396428"/>
            <a:ext cx="10200482" cy="510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7007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A6676-7DE3-8AAC-D13F-0BC28BB4D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60B8C386-E999-6170-981D-AB7EE1D0D6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5F9C3EFB-863D-90A4-C63E-2D35A9E75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53898A2-1096-F791-E233-20E59D729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22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07901AE-BCA4-3705-A40C-71162A0B6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Comparison of SPL results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CFF8852-FEEF-CEAD-1CDD-61DCB7505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5758" y="1396428"/>
            <a:ext cx="10200482" cy="510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0927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230245-78A3-EEF1-65ED-7D28D28E1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F6ABDBEC-FD1A-FE9E-A0E9-131182324D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804E4FB0-28C7-3543-4A18-FD609FCF2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8B167CC-3291-D9A1-113C-50707AFE2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23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7D3230B-F55D-F9E8-C36B-DBA8034F2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Comparison of SPL results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37867CB-974F-692A-0FA0-A22F4722E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5758" y="1396428"/>
            <a:ext cx="10200482" cy="510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77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05ADAA-2959-6785-5613-4F13D5AE6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C7B6-65DB-4651-9D6D-787BD251B230}" type="datetime4">
              <a:rPr lang="en-US" noProof="0" smtClean="0"/>
              <a:t>March 13, 2025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CBA14A-AC56-15BD-6C75-8666FA48B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FB267-446A-D792-87D0-365DCA57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en-US" noProof="0" smtClean="0"/>
              <a:pPr/>
              <a:t>24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DDCBC78-4C1A-487E-4F7A-51DBFBBA3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9" y="494391"/>
            <a:ext cx="8407020" cy="664797"/>
          </a:xfrm>
        </p:spPr>
        <p:txBody>
          <a:bodyPr/>
          <a:lstStyle/>
          <a:p>
            <a:r>
              <a:rPr lang="en-US" noProof="0" dirty="0"/>
              <a:t>Possible Reasons for the Discrepancies Between BEMPP and Abaqus Results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15D1B1-5E20-7C57-0F7B-F2CE13787AFB}"/>
              </a:ext>
            </a:extLst>
          </p:cNvPr>
          <p:cNvSpPr txBox="1"/>
          <p:nvPr/>
        </p:nvSpPr>
        <p:spPr>
          <a:xfrm>
            <a:off x="518319" y="1661652"/>
            <a:ext cx="10963780" cy="3493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Mesh Resolution vs Wavenumber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Higher frequencies increase the wavenumber k.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Keeping the mesh size h fixed while increasing k can lead to larger errors because maintaining a </a:t>
            </a:r>
            <a:r>
              <a:rPr lang="en-IN" sz="1600" i="1" dirty="0">
                <a:solidFill>
                  <a:srgbClr val="2F586E"/>
                </a:solidFill>
              </a:rPr>
              <a:t>constant </a:t>
            </a:r>
            <a:r>
              <a:rPr lang="en-IN" sz="1600" i="1" dirty="0" err="1">
                <a:solidFill>
                  <a:srgbClr val="2F586E"/>
                </a:solidFill>
              </a:rPr>
              <a:t>hk</a:t>
            </a:r>
            <a:r>
              <a:rPr lang="en-IN" sz="1600" i="1" dirty="0">
                <a:solidFill>
                  <a:srgbClr val="2F586E"/>
                </a:solidFill>
              </a:rPr>
              <a:t> is necessary </a:t>
            </a: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to preserve the stability and accuracy of the boundary integral operator.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Experiments 2 and 3 show up to 10–18 dB deviation at higher frequencies.</a:t>
            </a:r>
          </a:p>
          <a:p>
            <a:pPr marR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R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tabLst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Non-Smooth Geometry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Multiple cube faces meeting at sharp edges create a non-smooth boundary.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Smooth boundary is required </a:t>
            </a:r>
            <a:r>
              <a:rPr lang="en-US" sz="1600" dirty="0">
                <a:solidFill>
                  <a:prstClr val="black"/>
                </a:solidFill>
                <a:latin typeface="Arial"/>
              </a:rPr>
              <a:t>for the boundary integral operators to be coercive.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74885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64E3D-0F39-D58B-2ADE-A74DF5EA8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DA5B64DF-E7E3-7E15-CD92-8CEC9698FB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1B6D7B4-E93E-F0B6-C613-806D47603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5340BC6F-07AB-4DF1-6494-81A2F4FBC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25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9329BB6-7D62-6363-2643-DB5338F51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Validation of the Null-Field Approach in BEMPP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9F9DC52-8F76-961F-ED0C-4CCCD4616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08349" y="1396428"/>
            <a:ext cx="6375300" cy="510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731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588D8-1E6C-4510-FF1D-7AA87AB0C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12AFEA-9F86-2648-444D-7DD1553A3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C7B6-65DB-4651-9D6D-787BD251B230}" type="datetime4">
              <a:rPr lang="en-US" noProof="0" smtClean="0"/>
              <a:t>March 13, 2025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E871AA-6E51-B567-5B28-0316B7899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555F4-18AD-864A-0DBD-E191BEC18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en-US" noProof="0" smtClean="0"/>
              <a:pPr/>
              <a:t>26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8D63238-FB71-8BD6-431E-F457254F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9" y="494391"/>
            <a:ext cx="6844385" cy="332399"/>
          </a:xfrm>
        </p:spPr>
        <p:txBody>
          <a:bodyPr/>
          <a:lstStyle/>
          <a:p>
            <a:r>
              <a:rPr lang="en-US" noProof="0" dirty="0"/>
              <a:t>Conclusion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54053D5-74EE-8B50-473F-70375A7744D4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534533-872F-91BE-F12E-40F072B89F4E}"/>
              </a:ext>
            </a:extLst>
          </p:cNvPr>
          <p:cNvSpPr txBox="1"/>
          <p:nvPr/>
        </p:nvSpPr>
        <p:spPr>
          <a:xfrm>
            <a:off x="609600" y="1710813"/>
            <a:ext cx="10872499" cy="2498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B4322-F3E8-04D1-1EAE-A2B97A76A65B}"/>
              </a:ext>
            </a:extLst>
          </p:cNvPr>
          <p:cNvSpPr txBox="1"/>
          <p:nvPr/>
        </p:nvSpPr>
        <p:spPr>
          <a:xfrm>
            <a:off x="609599" y="1710813"/>
            <a:ext cx="11217965" cy="40354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R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tabLst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Objective 1: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The SPL comparisons indicate that the sequentially coupled approach closely matches the fully coupled analysis.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600" noProof="0" dirty="0"/>
              <a:t>Sequentially coupled analysis requires </a:t>
            </a:r>
            <a:r>
              <a:rPr lang="en-US" sz="1600" i="1" dirty="0">
                <a:solidFill>
                  <a:srgbClr val="2F586E"/>
                </a:solidFill>
              </a:rPr>
              <a:t>less computational time </a:t>
            </a:r>
            <a:r>
              <a:rPr lang="en-US" sz="1600" noProof="0" dirty="0"/>
              <a:t>than fully coupled analysis, making it a viable and efficient alternative.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Objective 2: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600" noProof="0" dirty="0">
                <a:solidFill>
                  <a:prstClr val="black"/>
                </a:solidFill>
                <a:latin typeface="Arial"/>
              </a:rPr>
              <a:t>The time domain velocity data from MBS in </a:t>
            </a:r>
            <a:r>
              <a:rPr lang="en-US" sz="1600" noProof="0" dirty="0" err="1">
                <a:solidFill>
                  <a:prstClr val="black"/>
                </a:solidFill>
                <a:latin typeface="Arial"/>
              </a:rPr>
              <a:t>Simpack</a:t>
            </a:r>
            <a:r>
              <a:rPr lang="en-US" sz="1600" noProof="0" dirty="0">
                <a:solidFill>
                  <a:prstClr val="black"/>
                </a:solidFill>
                <a:latin typeface="Arial"/>
              </a:rPr>
              <a:t> can be used to perform acoustic analysis in Abaqus, thereby the complex gear meshing, bearing interaction can be better accounted in acoustic calculations.</a:t>
            </a:r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600" noProof="0" dirty="0"/>
              <a:t>Both Structural Ties and Acoustic-Structural Interface (ASI) elements can be used for coupling, with the choice depending on ease of implementation.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Objective 3:</a:t>
            </a:r>
            <a:endParaRPr lang="en-US" sz="1600" b="1" noProof="0" dirty="0"/>
          </a:p>
          <a:p>
            <a:pPr marL="285750" marR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Good </a:t>
            </a:r>
            <a:r>
              <a:rPr lang="en-US" sz="1600" noProof="0" dirty="0">
                <a:solidFill>
                  <a:prstClr val="black"/>
                </a:solidFill>
                <a:latin typeface="Arial"/>
              </a:rPr>
              <a:t>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greement between Abaqus and BEMPP  for single-face </a:t>
            </a:r>
            <a:r>
              <a:rPr lang="en-US" sz="1600" noProof="0" dirty="0">
                <a:solidFill>
                  <a:prstClr val="black"/>
                </a:solidFill>
                <a:latin typeface="Arial"/>
              </a:rPr>
              <a:t>l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oading</a:t>
            </a:r>
            <a:r>
              <a:rPr lang="en-US" sz="1600" noProof="0" dirty="0">
                <a:solidFill>
                  <a:prstClr val="black"/>
                </a:solidFill>
                <a:latin typeface="Arial"/>
              </a:rPr>
              <a:t> and increasing discrepancies with multiple faces.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08220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21635F-3519-1CF8-6FDB-D80B7E311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E9E5B7BF-2E7A-F5FC-8DCE-FCF6983AB1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C94DAF05-9347-7831-5AAC-BCF9A2087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7A3A339-58BC-84A3-E055-B63C6C56F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27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0323EC2-9FDF-E8C6-D69E-125AF7075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Far Field Visualization</a:t>
            </a:r>
          </a:p>
        </p:txBody>
      </p:sp>
      <p:pic>
        <p:nvPicPr>
          <p:cNvPr id="5" name="Picture 4" descr="A rainbow colored sphere with a silver needle&#10;&#10;AI-generated content may be incorrect.">
            <a:extLst>
              <a:ext uri="{FF2B5EF4-FFF2-40B4-BE49-F238E27FC236}">
                <a16:creationId xmlns:a16="http://schemas.microsoft.com/office/drawing/2014/main" id="{EE678769-28AA-FF8C-ECD8-461312D77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793" r="35968" b="2440"/>
          <a:stretch/>
        </p:blipFill>
        <p:spPr>
          <a:xfrm>
            <a:off x="518317" y="1664577"/>
            <a:ext cx="5222083" cy="4128356"/>
          </a:xfrm>
          <a:prstGeom prst="rect">
            <a:avLst/>
          </a:prstGeom>
        </p:spPr>
      </p:pic>
      <p:pic>
        <p:nvPicPr>
          <p:cNvPr id="14" name="Picture 13" descr="A blue and red circle with black grids&#10;&#10;AI-generated content may be incorrect.">
            <a:extLst>
              <a:ext uri="{FF2B5EF4-FFF2-40B4-BE49-F238E27FC236}">
                <a16:creationId xmlns:a16="http://schemas.microsoft.com/office/drawing/2014/main" id="{3D4A36BF-A46B-FC9D-8E90-04899B55B4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53"/>
          <a:stretch/>
        </p:blipFill>
        <p:spPr>
          <a:xfrm>
            <a:off x="6355016" y="1664576"/>
            <a:ext cx="5222083" cy="41932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E467BC9-1409-D018-271A-7CF9C265533F}"/>
              </a:ext>
            </a:extLst>
          </p:cNvPr>
          <p:cNvSpPr txBox="1"/>
          <p:nvPr/>
        </p:nvSpPr>
        <p:spPr>
          <a:xfrm>
            <a:off x="667934" y="5846900"/>
            <a:ext cx="5170501" cy="520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600" noProof="0" dirty="0"/>
              <a:t>Visualization of SPL at 500Hz in the far field at distances of 2000mm and 2500mm from the cube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7164A1-577C-EA9A-DCAA-43F0F2742026}"/>
              </a:ext>
            </a:extLst>
          </p:cNvPr>
          <p:cNvSpPr txBox="1"/>
          <p:nvPr/>
        </p:nvSpPr>
        <p:spPr>
          <a:xfrm>
            <a:off x="6744055" y="5797137"/>
            <a:ext cx="5170501" cy="520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600" noProof="0" dirty="0"/>
              <a:t>Visualization of SPL at 1000Hz in the far field at distances of 2000mm and 2500mm from the cube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2570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 descr="Ein Bild, das Text, Geschirr enthält.&#10;&#10;Automatisch generierte Beschreibung">
            <a:extLst>
              <a:ext uri="{FF2B5EF4-FFF2-40B4-BE49-F238E27FC236}">
                <a16:creationId xmlns:a16="http://schemas.microsoft.com/office/drawing/2014/main" id="{0CAA2015-960B-4CA5-874D-BB71B5ED445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75" b="11875"/>
          <a:stretch>
            <a:fillRect/>
          </a:stretch>
        </p:blipFill>
        <p:spPr/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569FA69-69C9-49D8-B1A2-83690EE4CC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F721586-3090-4DCB-A125-5B6AC19992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noProof="0" dirty="0" err="1"/>
              <a:t>Vielen</a:t>
            </a:r>
            <a:r>
              <a:rPr lang="en-US" noProof="0" dirty="0"/>
              <a:t> Dank</a:t>
            </a:r>
          </a:p>
          <a:p>
            <a:r>
              <a:rPr lang="en-US" noProof="0" dirty="0"/>
              <a:t>für </a:t>
            </a:r>
            <a:r>
              <a:rPr lang="en-US" noProof="0" dirty="0" err="1"/>
              <a:t>Ihre</a:t>
            </a:r>
            <a:r>
              <a:rPr lang="en-US" noProof="0" dirty="0"/>
              <a:t>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41492524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1054C-DA99-9BD4-9F4C-828EE59C5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FFB84177-D910-788D-AA28-7059D8E67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571" y="494391"/>
            <a:ext cx="7591757" cy="332399"/>
          </a:xfrm>
        </p:spPr>
        <p:txBody>
          <a:bodyPr/>
          <a:lstStyle/>
          <a:p>
            <a:r>
              <a:rPr lang="en-US" noProof="0" dirty="0"/>
              <a:t>BEM Formulation in BEMPP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5631970-4CF8-C26E-2FE4-92DDFD0584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69023" y="6634666"/>
            <a:ext cx="597921" cy="123111"/>
          </a:xfrm>
        </p:spPr>
        <p:txBody>
          <a:bodyPr/>
          <a:lstStyle/>
          <a:p>
            <a:fld id="{217FA5F6-7035-4F9C-A34B-BAB7EC483CE5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FB8AB07-26E2-5F55-F022-F49351C8F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DD2F17-CF58-10CA-4407-C9A971686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0647" y="6634666"/>
            <a:ext cx="115416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29</a:t>
            </a:fld>
            <a:endParaRPr lang="en-US" noProof="0" dirty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BB8A4B1F-4134-734B-0AE9-0A58AC59941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4E1F7B2-9F45-7A29-DCDE-986CAA4A3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9" y="1622599"/>
            <a:ext cx="5097290" cy="15005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4875B47-4A4F-7839-3EA7-28258F65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698" y="1633290"/>
            <a:ext cx="6574302" cy="150053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F7D3F1A-4A61-38D1-0B22-CF800F5EF7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8476" y="3624767"/>
            <a:ext cx="4399649" cy="65088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1129C63-9C13-2856-202C-C91DD7A4DC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8538" y="4667052"/>
            <a:ext cx="5897352" cy="4814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146725-6BA7-D16B-E900-943E1A8DF32E}"/>
              </a:ext>
            </a:extLst>
          </p:cNvPr>
          <p:cNvSpPr txBox="1"/>
          <p:nvPr/>
        </p:nvSpPr>
        <p:spPr>
          <a:xfrm>
            <a:off x="688258" y="4661239"/>
            <a:ext cx="4572000" cy="9894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2000" noProof="0" dirty="0"/>
              <a:t>Sound pressure in the region outside structure’s boundary calculated by the representation formula: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6BFEC-76AF-DC0E-F7E9-DD70E940C75A}"/>
              </a:ext>
            </a:extLst>
          </p:cNvPr>
          <p:cNvSpPr txBox="1"/>
          <p:nvPr/>
        </p:nvSpPr>
        <p:spPr>
          <a:xfrm>
            <a:off x="688258" y="3775587"/>
            <a:ext cx="4778477" cy="6508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2000" noProof="0" dirty="0"/>
              <a:t>Matrix Representation in a Discretized Form: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6977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F7EB3AC-6569-4142-84A6-00A3DA66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499CC872-C2E8-4C73-9CC7-648F3E3EC96E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952479-7EB1-4953-9314-0FDC5957F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267688-A6BF-4668-9F1C-C7B77AC8C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1B28E489-36E7-42B6-94D2-8D55BD2E19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8378" y="1621217"/>
            <a:ext cx="11157745" cy="4569619"/>
          </a:xfrm>
        </p:spPr>
        <p:txBody>
          <a:bodyPr/>
          <a:lstStyle/>
          <a:p>
            <a:pPr marL="0" lvl="1" indent="0">
              <a:buNone/>
            </a:pPr>
            <a:endParaRPr lang="en-US" b="1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b="1" noProof="0" dirty="0"/>
              <a:t>Regulatory Compliance:</a:t>
            </a:r>
            <a:r>
              <a:rPr lang="en-US" noProof="0" dirty="0"/>
              <a:t> Ensuring compliance with noise regulations and environmental guidelines.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noProof="0" dirty="0"/>
              <a:t>The Ministry of Environment in Denmark mandates that noise emissions from wind turbines </a:t>
            </a:r>
            <a:r>
              <a:rPr lang="en-US" sz="1600" i="1" noProof="0" dirty="0">
                <a:solidFill>
                  <a:srgbClr val="2F586E"/>
                </a:solidFill>
              </a:rPr>
              <a:t>should not exceed 39 dB </a:t>
            </a:r>
            <a:r>
              <a:rPr lang="en-US" sz="1600" noProof="0" dirty="0"/>
              <a:t>near residential areas.</a:t>
            </a:r>
          </a:p>
          <a:p>
            <a:pPr marL="0" lvl="1" indent="0">
              <a:buNone/>
            </a:pPr>
            <a:endParaRPr lang="en-US" noProof="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b="1" noProof="0" dirty="0"/>
              <a:t>Prototype Evaluation:</a:t>
            </a:r>
            <a:r>
              <a:rPr lang="en-US" noProof="0" dirty="0"/>
              <a:t> Coupled Structural-Acoustic analysis enables </a:t>
            </a:r>
            <a:r>
              <a:rPr lang="en-US" i="1" noProof="0" dirty="0">
                <a:solidFill>
                  <a:srgbClr val="2F586E"/>
                </a:solidFill>
              </a:rPr>
              <a:t>early detection of structural defects </a:t>
            </a:r>
            <a:r>
              <a:rPr lang="en-US" noProof="0" dirty="0"/>
              <a:t>by identifying deviations in </a:t>
            </a:r>
            <a:r>
              <a:rPr lang="en-US" i="1" noProof="0" dirty="0">
                <a:solidFill>
                  <a:srgbClr val="2F586E"/>
                </a:solidFill>
              </a:rPr>
              <a:t>resonant frequencies</a:t>
            </a:r>
            <a:r>
              <a:rPr lang="en-US" noProof="0" dirty="0"/>
              <a:t>, amplitude levels, and sound pressure distributions, allowing for optimization before manufacturing.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A55AB91D-DE2D-4AFF-9067-9AF58F56A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527219"/>
            <a:ext cx="7631770" cy="332399"/>
          </a:xfrm>
        </p:spPr>
        <p:txBody>
          <a:bodyPr/>
          <a:lstStyle/>
          <a:p>
            <a:r>
              <a:rPr lang="en-US" noProof="0" dirty="0"/>
              <a:t>Motivation for Coupled Structural-Acoustic Analysis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85281BC-055F-254F-7D46-20E992B17963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4539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F8179-5516-CB41-37FA-4653F8336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163D69C3-D7ED-E2FD-BC90-E5859A5E3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571" y="494391"/>
            <a:ext cx="7591757" cy="332399"/>
          </a:xfrm>
        </p:spPr>
        <p:txBody>
          <a:bodyPr/>
          <a:lstStyle/>
          <a:p>
            <a:r>
              <a:rPr lang="en-US" noProof="0" dirty="0"/>
              <a:t>Sequentially Coupled Gearbox Acoustics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28DECEE-90F9-BD9C-A4E7-BDFCA01183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69023" y="6634666"/>
            <a:ext cx="597921" cy="123111"/>
          </a:xfrm>
        </p:spPr>
        <p:txBody>
          <a:bodyPr/>
          <a:lstStyle/>
          <a:p>
            <a:fld id="{217FA5F6-7035-4F9C-A34B-BAB7EC483CE5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655958-74F6-29C1-6DD4-4E97F06C7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D2098CC-730A-C2C5-E454-15C4B60B9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0647" y="6634666"/>
            <a:ext cx="115416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30</a:t>
            </a:fld>
            <a:endParaRPr lang="en-US" noProof="0" dirty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C7BD24C2-A508-96F8-A95A-5839F8C46EE5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EAF1BB2E-3A95-0C53-4E11-9B00391F7182}"/>
              </a:ext>
            </a:extLst>
          </p:cNvPr>
          <p:cNvCxnSpPr>
            <a:cxnSpLocks/>
          </p:cNvCxnSpPr>
          <p:nvPr/>
        </p:nvCxnSpPr>
        <p:spPr>
          <a:xfrm>
            <a:off x="2257665" y="3730728"/>
            <a:ext cx="8029335" cy="0"/>
          </a:xfrm>
          <a:prstGeom prst="line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E1B1E725-4333-70F2-7F0E-F6DA960E53EE}"/>
              </a:ext>
            </a:extLst>
          </p:cNvPr>
          <p:cNvSpPr/>
          <p:nvPr/>
        </p:nvSpPr>
        <p:spPr>
          <a:xfrm>
            <a:off x="2617665" y="3550728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01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8E5D672-D36E-0884-049C-F5EBCF2BE963}"/>
              </a:ext>
            </a:extLst>
          </p:cNvPr>
          <p:cNvSpPr txBox="1"/>
          <p:nvPr/>
        </p:nvSpPr>
        <p:spPr>
          <a:xfrm>
            <a:off x="2987604" y="1932620"/>
            <a:ext cx="1785540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Simpack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noProof="0" dirty="0">
                <a:solidFill>
                  <a:prstClr val="black"/>
                </a:solidFill>
              </a:rPr>
              <a:t>Conduct a time domain MBS </a:t>
            </a:r>
            <a:r>
              <a:rPr lang="en-US" sz="1400" noProof="0" dirty="0"/>
              <a:t>over a range of operating speeds.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6E534CAA-4A2E-D3A8-2242-ACF7D3C26AC5}"/>
              </a:ext>
            </a:extLst>
          </p:cNvPr>
          <p:cNvCxnSpPr>
            <a:cxnSpLocks/>
          </p:cNvCxnSpPr>
          <p:nvPr/>
        </p:nvCxnSpPr>
        <p:spPr>
          <a:xfrm>
            <a:off x="2797665" y="1932620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bg1"/>
                </a:gs>
                <a:gs pos="100000">
                  <a:schemeClr val="accent4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hteck 27">
            <a:extLst>
              <a:ext uri="{FF2B5EF4-FFF2-40B4-BE49-F238E27FC236}">
                <a16:creationId xmlns:a16="http://schemas.microsoft.com/office/drawing/2014/main" id="{A4EF83B2-F73E-4F37-1AA0-A00FFE47D468}"/>
              </a:ext>
            </a:extLst>
          </p:cNvPr>
          <p:cNvSpPr/>
          <p:nvPr/>
        </p:nvSpPr>
        <p:spPr>
          <a:xfrm>
            <a:off x="4275630" y="3550728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02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F8998FC6-3B44-5EDA-A600-6AEDCEBFD382}"/>
              </a:ext>
            </a:extLst>
          </p:cNvPr>
          <p:cNvSpPr txBox="1"/>
          <p:nvPr/>
        </p:nvSpPr>
        <p:spPr>
          <a:xfrm>
            <a:off x="4635630" y="4445398"/>
            <a:ext cx="1785540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b="1" noProof="0" dirty="0" err="1">
                <a:solidFill>
                  <a:prstClr val="black"/>
                </a:solidFill>
              </a:rPr>
              <a:t>Disp</a:t>
            </a:r>
            <a:r>
              <a:rPr lang="en-US" sz="1400" b="1" noProof="0" dirty="0">
                <a:solidFill>
                  <a:prstClr val="black"/>
                </a:solidFill>
              </a:rPr>
              <a:t>/velocity Data</a:t>
            </a:r>
            <a:endParaRPr lang="en-US" sz="1400" noProof="0" dirty="0">
              <a:solidFill>
                <a:prstClr val="black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noProof="0" dirty="0"/>
              <a:t>Extract gearbox casing node displacements at operating frequencies after reaching steady state.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B127243C-B071-B1AF-2231-1E328ACFFEB3}"/>
              </a:ext>
            </a:extLst>
          </p:cNvPr>
          <p:cNvCxnSpPr>
            <a:cxnSpLocks/>
          </p:cNvCxnSpPr>
          <p:nvPr/>
        </p:nvCxnSpPr>
        <p:spPr>
          <a:xfrm>
            <a:off x="4455630" y="3910728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accent4"/>
                </a:gs>
                <a:gs pos="100000">
                  <a:schemeClr val="bg1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eck 32">
            <a:extLst>
              <a:ext uri="{FF2B5EF4-FFF2-40B4-BE49-F238E27FC236}">
                <a16:creationId xmlns:a16="http://schemas.microsoft.com/office/drawing/2014/main" id="{398BF680-CF80-6241-BC83-A87C3B4A7BAF}"/>
              </a:ext>
            </a:extLst>
          </p:cNvPr>
          <p:cNvSpPr/>
          <p:nvPr/>
        </p:nvSpPr>
        <p:spPr>
          <a:xfrm>
            <a:off x="5933595" y="3550728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03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A8C6081-9F13-7F05-A25E-491363A2E31B}"/>
              </a:ext>
            </a:extLst>
          </p:cNvPr>
          <p:cNvSpPr txBox="1"/>
          <p:nvPr/>
        </p:nvSpPr>
        <p:spPr>
          <a:xfrm>
            <a:off x="6293594" y="1932620"/>
            <a:ext cx="2293814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Data Conversion</a:t>
            </a:r>
            <a:endParaRPr lang="en-US" sz="1400" noProof="0" dirty="0">
              <a:solidFill>
                <a:prstClr val="black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noProof="0" dirty="0"/>
              <a:t>Convert data into Abaqus boundary condition-compatible format using Python scripts.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83362264-0D43-BD8C-0FC2-FB311FB12FF7}"/>
              </a:ext>
            </a:extLst>
          </p:cNvPr>
          <p:cNvCxnSpPr>
            <a:cxnSpLocks/>
          </p:cNvCxnSpPr>
          <p:nvPr/>
        </p:nvCxnSpPr>
        <p:spPr>
          <a:xfrm>
            <a:off x="6113595" y="1932620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bg1"/>
                </a:gs>
                <a:gs pos="100000">
                  <a:schemeClr val="accent4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hteck 44">
            <a:extLst>
              <a:ext uri="{FF2B5EF4-FFF2-40B4-BE49-F238E27FC236}">
                <a16:creationId xmlns:a16="http://schemas.microsoft.com/office/drawing/2014/main" id="{EB678B47-5376-671C-D382-D8AB2BA08EC3}"/>
              </a:ext>
            </a:extLst>
          </p:cNvPr>
          <p:cNvSpPr/>
          <p:nvPr/>
        </p:nvSpPr>
        <p:spPr>
          <a:xfrm>
            <a:off x="7759303" y="3550728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04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E5B509F9-E56F-7B5D-5390-31FE1A6461FF}"/>
              </a:ext>
            </a:extLst>
          </p:cNvPr>
          <p:cNvSpPr txBox="1"/>
          <p:nvPr/>
        </p:nvSpPr>
        <p:spPr>
          <a:xfrm>
            <a:off x="8119302" y="4445398"/>
            <a:ext cx="2032503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b="1" noProof="0" dirty="0">
                <a:solidFill>
                  <a:prstClr val="black"/>
                </a:solidFill>
              </a:rPr>
              <a:t>Acoustic Analysis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noProof="0" dirty="0">
                <a:solidFill>
                  <a:prstClr val="black"/>
                </a:solidFill>
              </a:rPr>
              <a:t>Conduct a direct SSD on the gearbox acoustic cavity model from 80 </a:t>
            </a:r>
            <a:r>
              <a:rPr lang="en-US" sz="1400" noProof="0" dirty="0" err="1">
                <a:solidFill>
                  <a:prstClr val="black"/>
                </a:solidFill>
              </a:rPr>
              <a:t>hz</a:t>
            </a:r>
            <a:r>
              <a:rPr lang="en-US" sz="1400" noProof="0" dirty="0">
                <a:solidFill>
                  <a:prstClr val="black"/>
                </a:solidFill>
              </a:rPr>
              <a:t> to 200 </a:t>
            </a:r>
            <a:r>
              <a:rPr lang="en-US" sz="1400" noProof="0" dirty="0" err="1">
                <a:solidFill>
                  <a:prstClr val="black"/>
                </a:solidFill>
              </a:rPr>
              <a:t>hz</a:t>
            </a:r>
            <a:endParaRPr lang="en-US" sz="1400" noProof="0" dirty="0">
              <a:solidFill>
                <a:prstClr val="black"/>
              </a:solidFill>
            </a:endParaRPr>
          </a:p>
        </p:txBody>
      </p:sp>
      <p:cxnSp>
        <p:nvCxnSpPr>
          <p:cNvPr id="47" name="Gerader Verbinder 46">
            <a:extLst>
              <a:ext uri="{FF2B5EF4-FFF2-40B4-BE49-F238E27FC236}">
                <a16:creationId xmlns:a16="http://schemas.microsoft.com/office/drawing/2014/main" id="{1256082E-5530-192A-9C77-BE2F13D97AEF}"/>
              </a:ext>
            </a:extLst>
          </p:cNvPr>
          <p:cNvCxnSpPr>
            <a:cxnSpLocks/>
          </p:cNvCxnSpPr>
          <p:nvPr/>
        </p:nvCxnSpPr>
        <p:spPr>
          <a:xfrm>
            <a:off x="7939303" y="3910728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accent4"/>
                </a:gs>
                <a:gs pos="100000">
                  <a:schemeClr val="bg1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499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E87D9-CAEA-79F5-358F-193DB4C81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FB129C32-1113-0649-F527-821F0C3E1A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3781C7EA-8471-29EE-4F12-18C43EA7D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88E2FE54-A1BF-DE10-D48F-C0778FC25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31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257999F-0934-353F-2011-F3D69F44A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Comparison of SPL results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FC17422-1DB2-63AE-68BB-C07A52658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5758" y="1396428"/>
            <a:ext cx="10200482" cy="510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4884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886049-E3AF-6B31-B2A8-374D805028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2A54A4A-707C-B996-7EDA-F2BFA2BE02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32FFC87B-8364-C4E8-3306-D47A978F4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32D2E7B-ED5F-B358-78FB-AD9EB4570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32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F3A65C3-9823-94A8-648C-8C7D4AC8C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Comparison of SPL results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700EAC8-83ED-9167-B58D-4E2B41C27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5758" y="1396428"/>
            <a:ext cx="10200482" cy="510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086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EFADAB5-BFC5-4CF3-AC4B-B0A857AB9F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0389F959-AAFA-471A-B8FB-4CD12773E51D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9E9C251-4D38-4938-9B6E-D345ABA5D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1E7BF2-F7DC-4981-89FA-54CC67019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80F99FC-38BF-4D92-8757-33477B9DB3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44028" y="2658196"/>
            <a:ext cx="10725622" cy="561755"/>
          </a:xfrm>
        </p:spPr>
        <p:txBody>
          <a:bodyPr/>
          <a:lstStyle/>
          <a:p>
            <a:r>
              <a:rPr lang="en-US" noProof="0" dirty="0"/>
              <a:t>To develop a sequential coupled simulation methodology for a wind turbine gearbox by integrating </a:t>
            </a:r>
            <a:r>
              <a:rPr lang="en-US" sz="1600" i="1" noProof="0" dirty="0">
                <a:solidFill>
                  <a:srgbClr val="2F586E"/>
                </a:solidFill>
              </a:rPr>
              <a:t>time-domain displacement data from </a:t>
            </a:r>
            <a:r>
              <a:rPr lang="en-US" sz="1600" i="1" noProof="0" dirty="0" err="1">
                <a:solidFill>
                  <a:srgbClr val="2F586E"/>
                </a:solidFill>
              </a:rPr>
              <a:t>Simpack</a:t>
            </a:r>
            <a:r>
              <a:rPr lang="en-US" sz="1600" i="1" noProof="0" dirty="0">
                <a:solidFill>
                  <a:srgbClr val="2F586E"/>
                </a:solidFill>
              </a:rPr>
              <a:t> into Abaqus</a:t>
            </a:r>
            <a:r>
              <a:rPr lang="en-US" noProof="0" dirty="0"/>
              <a:t>.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C3D203B-08B1-42A4-B16C-555D2186BE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8314" y="2657970"/>
            <a:ext cx="320601" cy="281103"/>
          </a:xfrm>
        </p:spPr>
        <p:txBody>
          <a:bodyPr/>
          <a:lstStyle/>
          <a:p>
            <a:r>
              <a:rPr lang="en-US" noProof="0" dirty="0"/>
              <a:t>02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5BEEFBED-7FFE-4499-AB09-5BD98501747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44028" y="3744689"/>
            <a:ext cx="10721590" cy="561755"/>
          </a:xfrm>
        </p:spPr>
        <p:txBody>
          <a:bodyPr/>
          <a:lstStyle/>
          <a:p>
            <a:r>
              <a:rPr lang="en-US" noProof="0" dirty="0"/>
              <a:t>To validate acoustic simulations in </a:t>
            </a:r>
            <a:r>
              <a:rPr lang="en-US" sz="1600" i="1" noProof="0" dirty="0">
                <a:solidFill>
                  <a:srgbClr val="2F586E"/>
                </a:solidFill>
              </a:rPr>
              <a:t>BEMPP</a:t>
            </a:r>
            <a:r>
              <a:rPr lang="en-US" noProof="0" dirty="0"/>
              <a:t> (Boundary element method python package) by comparing sound pressure level predictions with Abaqus results for the prototype cube model.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BF98A78E-B392-4E33-8822-C50DA6265F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8315" y="3744463"/>
            <a:ext cx="320601" cy="281103"/>
          </a:xfrm>
        </p:spPr>
        <p:txBody>
          <a:bodyPr/>
          <a:lstStyle/>
          <a:p>
            <a:r>
              <a:rPr lang="en-US" noProof="0" dirty="0"/>
              <a:t>03</a:t>
            </a:r>
          </a:p>
        </p:txBody>
      </p:sp>
      <p:sp>
        <p:nvSpPr>
          <p:cNvPr id="27" name="Titel 26">
            <a:extLst>
              <a:ext uri="{FF2B5EF4-FFF2-40B4-BE49-F238E27FC236}">
                <a16:creationId xmlns:a16="http://schemas.microsoft.com/office/drawing/2014/main" id="{FA31B683-DC18-4216-A897-EDDF1C856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504330"/>
            <a:ext cx="6844385" cy="332399"/>
          </a:xfrm>
        </p:spPr>
        <p:txBody>
          <a:bodyPr/>
          <a:lstStyle/>
          <a:p>
            <a:r>
              <a:rPr lang="en-US" noProof="0" dirty="0"/>
              <a:t>Objectives</a:t>
            </a:r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79216EFD-AA88-4591-9563-F474C2B4BE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8060" y="1631156"/>
            <a:ext cx="10717558" cy="561755"/>
          </a:xfrm>
        </p:spPr>
        <p:txBody>
          <a:bodyPr/>
          <a:lstStyle/>
          <a:p>
            <a:r>
              <a:rPr lang="en-US" noProof="0" dirty="0"/>
              <a:t>To compare </a:t>
            </a:r>
            <a:r>
              <a:rPr lang="en-US" sz="1600" i="1" noProof="0" dirty="0">
                <a:solidFill>
                  <a:srgbClr val="2F586E"/>
                </a:solidFill>
              </a:rPr>
              <a:t>fully and sequentially coupled </a:t>
            </a:r>
            <a:r>
              <a:rPr lang="en-US" noProof="0" dirty="0"/>
              <a:t>structural–acoustic analysis in Abaqus for a prototype cube model, evaluating accuracy and computational efficiency.</a:t>
            </a:r>
          </a:p>
        </p:txBody>
      </p:sp>
      <p:sp>
        <p:nvSpPr>
          <p:cNvPr id="30" name="Textplatzhalter 29">
            <a:extLst>
              <a:ext uri="{FF2B5EF4-FFF2-40B4-BE49-F238E27FC236}">
                <a16:creationId xmlns:a16="http://schemas.microsoft.com/office/drawing/2014/main" id="{45C4D2E9-8106-4E2F-B886-D1E6CE482F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8318" y="1631156"/>
            <a:ext cx="320601" cy="281103"/>
          </a:xfrm>
        </p:spPr>
        <p:txBody>
          <a:bodyPr/>
          <a:lstStyle/>
          <a:p>
            <a:r>
              <a:rPr lang="en-US" noProof="0" dirty="0"/>
              <a:t>01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0AEB559E-9FE4-232C-4FD9-23F09C12142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8351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3018BD05-96D8-43F2-A6AA-CC40E7C3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2542603"/>
            <a:ext cx="11157743" cy="1772793"/>
          </a:xfrm>
        </p:spPr>
        <p:txBody>
          <a:bodyPr/>
          <a:lstStyle/>
          <a:p>
            <a:r>
              <a:rPr lang="en-US" sz="3200" noProof="0" dirty="0"/>
              <a:t>Objective 1:</a:t>
            </a:r>
            <a:br>
              <a:rPr lang="en-US" sz="3200" noProof="0" dirty="0"/>
            </a:br>
            <a:br>
              <a:rPr lang="en-US" sz="3200" noProof="0" dirty="0"/>
            </a:br>
            <a:r>
              <a:rPr lang="en-US" sz="3200" noProof="0" dirty="0"/>
              <a:t>Comparative Analysis of Fully Coupled and Sequentially Coupled Acoustic Simulations in Abaqus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E7214E1-5D14-4D0B-BADD-2E239FEC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22E95-EE2D-4F19-BA8F-A725A705DEB9}" type="datetime4">
              <a:rPr lang="en-US" noProof="0" smtClean="0"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A6AD034-0F65-47AF-9CAA-C4B0CEB3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7E098-F740-40F7-A085-7034627D9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en-US" noProof="0" smtClean="0"/>
              <a:pPr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33872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2BDE70CE-CF25-4CE6-B28A-B3871B90A4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0FB5BED2-9D67-4633-8F70-D6C5D8124185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95F60E9-1E76-43F3-8365-6C969F9DA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BC3FCE-392F-4A16-87A0-BDE8D7DF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FA6ADD3-E70C-46ED-983A-BEFB04690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Prototype Cube Model</a:t>
            </a:r>
          </a:p>
        </p:txBody>
      </p:sp>
      <p:pic>
        <p:nvPicPr>
          <p:cNvPr id="13" name="Bildplatzhalter 11">
            <a:extLst>
              <a:ext uri="{FF2B5EF4-FFF2-40B4-BE49-F238E27FC236}">
                <a16:creationId xmlns:a16="http://schemas.microsoft.com/office/drawing/2014/main" id="{A2ECEE94-C6EC-43F0-8B49-DC987ABCA666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1" t="7536" r="13238" b="7536"/>
          <a:stretch/>
        </p:blipFill>
        <p:spPr>
          <a:xfrm>
            <a:off x="294544" y="1586028"/>
            <a:ext cx="3645965" cy="3522894"/>
          </a:xfr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9A6138-49FF-4998-9C3E-F23ADBF37CF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294544" y="5360710"/>
            <a:ext cx="5469733" cy="590838"/>
          </a:xfrm>
        </p:spPr>
        <p:txBody>
          <a:bodyPr/>
          <a:lstStyle/>
          <a:p>
            <a:r>
              <a:rPr lang="en-US" noProof="0" dirty="0"/>
              <a:t>Model of a 100 mm </a:t>
            </a:r>
            <a:r>
              <a:rPr lang="en-US" sz="1600" i="1" noProof="0" dirty="0">
                <a:solidFill>
                  <a:srgbClr val="2F586E"/>
                </a:solidFill>
              </a:rPr>
              <a:t>steel cube </a:t>
            </a:r>
            <a:r>
              <a:rPr lang="en-US" noProof="0" dirty="0"/>
              <a:t>at the center with a 10 mm element size, surrounded by inner and outer acoustic cavities (air) with a 25 mm element size.</a:t>
            </a:r>
          </a:p>
        </p:txBody>
      </p:sp>
      <p:pic>
        <p:nvPicPr>
          <p:cNvPr id="24" name="Bildplatzhalter 11">
            <a:extLst>
              <a:ext uri="{FF2B5EF4-FFF2-40B4-BE49-F238E27FC236}">
                <a16:creationId xmlns:a16="http://schemas.microsoft.com/office/drawing/2014/main" id="{B21212B3-8179-4B5A-88C1-18947775CF0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2" r="18758"/>
          <a:stretch/>
        </p:blipFill>
        <p:spPr>
          <a:xfrm>
            <a:off x="8821809" y="1593190"/>
            <a:ext cx="3075647" cy="3515732"/>
          </a:xfrm>
        </p:spPr>
      </p:pic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0312C91F-8FD0-4864-A34B-93AA962B616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94320" y="5361020"/>
            <a:ext cx="6012768" cy="988979"/>
          </a:xfrm>
        </p:spPr>
        <p:txBody>
          <a:bodyPr/>
          <a:lstStyle/>
          <a:p>
            <a:r>
              <a:rPr lang="en-US" noProof="0" dirty="0"/>
              <a:t>Model showing the </a:t>
            </a:r>
            <a:r>
              <a:rPr lang="en-US" sz="1600" i="1" noProof="0" dirty="0">
                <a:solidFill>
                  <a:srgbClr val="2F586E"/>
                </a:solidFill>
              </a:rPr>
              <a:t>inner region</a:t>
            </a:r>
            <a:r>
              <a:rPr lang="en-US" noProof="0" dirty="0"/>
              <a:t> meshed with </a:t>
            </a:r>
            <a:r>
              <a:rPr lang="en-US" sz="1600" i="1" noProof="0" dirty="0">
                <a:solidFill>
                  <a:srgbClr val="2F586E"/>
                </a:solidFill>
              </a:rPr>
              <a:t>tetra</a:t>
            </a:r>
            <a:r>
              <a:rPr lang="en-US" noProof="0" dirty="0"/>
              <a:t> </a:t>
            </a:r>
          </a:p>
          <a:p>
            <a:r>
              <a:rPr lang="en-US" noProof="0" dirty="0"/>
              <a:t>elements and the </a:t>
            </a:r>
            <a:r>
              <a:rPr lang="en-US" sz="1600" i="1" noProof="0" dirty="0">
                <a:solidFill>
                  <a:srgbClr val="2F586E"/>
                </a:solidFill>
              </a:rPr>
              <a:t>outer</a:t>
            </a:r>
            <a:r>
              <a:rPr lang="en-US" noProof="0" dirty="0"/>
              <a:t> </a:t>
            </a:r>
            <a:r>
              <a:rPr lang="en-US" sz="1600" i="1" noProof="0" dirty="0">
                <a:solidFill>
                  <a:srgbClr val="2F586E"/>
                </a:solidFill>
              </a:rPr>
              <a:t>region</a:t>
            </a:r>
            <a:r>
              <a:rPr lang="en-US" noProof="0" dirty="0"/>
              <a:t> meshed with </a:t>
            </a:r>
            <a:r>
              <a:rPr lang="en-US" sz="1600" i="1" noProof="0" dirty="0" err="1">
                <a:solidFill>
                  <a:srgbClr val="2F586E"/>
                </a:solidFill>
              </a:rPr>
              <a:t>hexa</a:t>
            </a:r>
            <a:endParaRPr lang="en-US" sz="1600" i="1" noProof="0" dirty="0">
              <a:solidFill>
                <a:srgbClr val="2F586E"/>
              </a:solidFill>
            </a:endParaRPr>
          </a:p>
          <a:p>
            <a:r>
              <a:rPr lang="en-US" noProof="0" dirty="0"/>
              <a:t>elements and the Infinite elements in red</a:t>
            </a:r>
          </a:p>
        </p:txBody>
      </p: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9F7F9A08-32F6-4FB2-B2CF-0826279E40D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BDE8CC1-63CE-8DB2-1BDC-43D26BB92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8378" y="1593190"/>
            <a:ext cx="4298978" cy="1839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9FE80E-4A4F-838A-7106-2F22BD4CC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3682" y="3644653"/>
            <a:ext cx="3891280" cy="1337627"/>
          </a:xfrm>
          <a:prstGeom prst="rect">
            <a:avLst/>
          </a:prstGeom>
          <a:noFill/>
          <a:ln>
            <a:solidFill>
              <a:srgbClr val="041E42"/>
            </a:solidFill>
          </a:ln>
        </p:spPr>
      </p:pic>
    </p:spTree>
    <p:extLst>
      <p:ext uri="{BB962C8B-B14F-4D97-AF65-F5344CB8AC3E}">
        <p14:creationId xmlns:p14="http://schemas.microsoft.com/office/powerpoint/2010/main" val="1069636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AE0CAF3-5E45-46A0-9F2E-C2EF947444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7B7E7033-F2A6-4AC1-B039-BEB8CBA444FC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40AACC7-8871-4545-B616-0C11129C2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5F47F2-11AE-4B82-BF84-88B24EB2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7A9C7265-236B-4C33-BA3C-2F18C6EC11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8163602" cy="45696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noProof="0" dirty="0"/>
              <a:t>Analysis Type: </a:t>
            </a:r>
            <a:r>
              <a:rPr lang="en-US" i="1" noProof="0" dirty="0">
                <a:solidFill>
                  <a:srgbClr val="2F586E"/>
                </a:solidFill>
              </a:rPr>
              <a:t>Direct-solution steady-state </a:t>
            </a:r>
            <a:r>
              <a:rPr lang="en-US" sz="1800" noProof="0" dirty="0"/>
              <a:t>(SSD) dynamic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noProof="0" dirty="0"/>
              <a:t>Frequency Sweep: </a:t>
            </a:r>
            <a:r>
              <a:rPr lang="en-US" i="1" dirty="0">
                <a:solidFill>
                  <a:srgbClr val="2F586E"/>
                </a:solidFill>
              </a:rPr>
              <a:t>500 Hz to 1000 </a:t>
            </a:r>
            <a:r>
              <a:rPr lang="en-US" sz="1800" noProof="0" dirty="0"/>
              <a:t>Hz with a 10 Hz step.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noProof="0" dirty="0"/>
              <a:t> Loading Condition: 100 N harmonic load applied at a single node on the cube surface.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noProof="0" dirty="0"/>
          </a:p>
          <a:p>
            <a:endParaRPr lang="en-US" sz="1800" b="1" noProof="0" dirty="0"/>
          </a:p>
          <a:p>
            <a:r>
              <a:rPr lang="en-US" sz="1800" b="1" noProof="0" dirty="0"/>
              <a:t>Structural Tie Elements</a:t>
            </a:r>
            <a:r>
              <a:rPr lang="en-US" sz="1800" noProof="0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noProof="0" dirty="0"/>
              <a:t>Enforce </a:t>
            </a:r>
            <a:r>
              <a:rPr lang="en-US" i="1" noProof="0" dirty="0">
                <a:solidFill>
                  <a:srgbClr val="2F586E"/>
                </a:solidFill>
              </a:rPr>
              <a:t>normal velocity continuity </a:t>
            </a:r>
            <a:r>
              <a:rPr lang="en-US" sz="1800" noProof="0" dirty="0"/>
              <a:t>and account for acoustic pressure loading on the structure.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noProof="0" dirty="0"/>
              <a:t>An element-based surface is defined on the outer surface of the cube and the innermost layer of the acoustic cavity to define the tie elements.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5F78A223-BDAD-49EC-B5E7-DBADD099B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491025"/>
            <a:ext cx="6844385" cy="332399"/>
          </a:xfrm>
        </p:spPr>
        <p:txBody>
          <a:bodyPr/>
          <a:lstStyle/>
          <a:p>
            <a:r>
              <a:rPr lang="en-US" noProof="0" dirty="0"/>
              <a:t>Fully Coupled Structural-Acoustic Analysis</a:t>
            </a:r>
          </a:p>
        </p:txBody>
      </p:sp>
      <p:pic>
        <p:nvPicPr>
          <p:cNvPr id="14" name="Bildplatzhalter 11">
            <a:extLst>
              <a:ext uri="{FF2B5EF4-FFF2-40B4-BE49-F238E27FC236}">
                <a16:creationId xmlns:a16="http://schemas.microsoft.com/office/drawing/2014/main" id="{AF146145-C067-49B9-9D12-645C62F71C58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37" t="9278" r="11673" b="8598"/>
          <a:stretch/>
        </p:blipFill>
        <p:spPr>
          <a:xfrm>
            <a:off x="8681918" y="1336284"/>
            <a:ext cx="2991763" cy="3089380"/>
          </a:xfrm>
        </p:spPr>
      </p:pic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1A3E509A-0E9E-4B5A-8AD3-B5C8DDF55E93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pic>
        <p:nvPicPr>
          <p:cNvPr id="18" name="Bildplatzhalter 11">
            <a:extLst>
              <a:ext uri="{FF2B5EF4-FFF2-40B4-BE49-F238E27FC236}">
                <a16:creationId xmlns:a16="http://schemas.microsoft.com/office/drawing/2014/main" id="{67BA2EF5-154B-686B-DDF8-5B14AD1148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10" t="14132" r="20148" b="10216"/>
          <a:stretch/>
        </p:blipFill>
        <p:spPr>
          <a:xfrm>
            <a:off x="9279638" y="4425663"/>
            <a:ext cx="1693162" cy="17291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224B14-2520-AA2F-6492-B00B2097FF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39" t="14438" r="4158" b="13085"/>
          <a:stretch/>
        </p:blipFill>
        <p:spPr>
          <a:xfrm>
            <a:off x="518318" y="3302896"/>
            <a:ext cx="8546170" cy="65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802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FE625B-3620-7BD7-125A-A8B988FEF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9A894858-A8D8-8F80-2B0D-F066ECF11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571" y="494391"/>
            <a:ext cx="7591757" cy="664797"/>
          </a:xfrm>
        </p:spPr>
        <p:txBody>
          <a:bodyPr/>
          <a:lstStyle/>
          <a:p>
            <a:r>
              <a:rPr lang="en-US" noProof="0" dirty="0"/>
              <a:t>Sequentially Coupled Structural-Acoustic Analysis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ADA306A-007E-E377-EFE0-9D6F571FA1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69023" y="6634666"/>
            <a:ext cx="597921" cy="123111"/>
          </a:xfrm>
        </p:spPr>
        <p:txBody>
          <a:bodyPr/>
          <a:lstStyle/>
          <a:p>
            <a:fld id="{217FA5F6-7035-4F9C-A34B-BAB7EC483CE5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05E99FA-F2C1-400C-C38C-66B83D6A5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9B051CC-D344-4F16-1568-4209247C6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0647" y="6634666"/>
            <a:ext cx="115416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4A442E56-43A2-2135-3171-F7F7112946C6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 noProof="0" dirty="0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2E4408F6-70A2-7A7F-98C1-444FC7E9E4E7}"/>
              </a:ext>
            </a:extLst>
          </p:cNvPr>
          <p:cNvCxnSpPr>
            <a:cxnSpLocks/>
          </p:cNvCxnSpPr>
          <p:nvPr/>
        </p:nvCxnSpPr>
        <p:spPr>
          <a:xfrm>
            <a:off x="1719470" y="3517682"/>
            <a:ext cx="7282967" cy="0"/>
          </a:xfrm>
          <a:prstGeom prst="line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>
            <a:extLst>
              <a:ext uri="{FF2B5EF4-FFF2-40B4-BE49-F238E27FC236}">
                <a16:creationId xmlns:a16="http://schemas.microsoft.com/office/drawing/2014/main" id="{EF99DBCB-179A-3E63-4BAB-587F5A781A53}"/>
              </a:ext>
            </a:extLst>
          </p:cNvPr>
          <p:cNvSpPr/>
          <p:nvPr/>
        </p:nvSpPr>
        <p:spPr>
          <a:xfrm>
            <a:off x="3178586" y="3337682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01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B3910D9D-205E-B0CA-1DF3-9C905E5EEE31}"/>
              </a:ext>
            </a:extLst>
          </p:cNvPr>
          <p:cNvSpPr txBox="1"/>
          <p:nvPr/>
        </p:nvSpPr>
        <p:spPr>
          <a:xfrm>
            <a:off x="3538586" y="4232352"/>
            <a:ext cx="1785540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b="1" noProof="0" dirty="0">
                <a:solidFill>
                  <a:prstClr val="black"/>
                </a:solidFill>
              </a:rPr>
              <a:t>Structural Analysis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noProof="0" dirty="0">
                <a:solidFill>
                  <a:prstClr val="black"/>
                </a:solidFill>
              </a:rPr>
              <a:t>Perform a Direct SSD on the cube model</a:t>
            </a:r>
          </a:p>
        </p:txBody>
      </p: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7BECCA48-E267-3052-6106-C09C3648C0B6}"/>
              </a:ext>
            </a:extLst>
          </p:cNvPr>
          <p:cNvCxnSpPr>
            <a:cxnSpLocks/>
          </p:cNvCxnSpPr>
          <p:nvPr/>
        </p:nvCxnSpPr>
        <p:spPr>
          <a:xfrm>
            <a:off x="3358586" y="3697682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accent4"/>
                </a:gs>
                <a:gs pos="100000">
                  <a:schemeClr val="bg1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hteck 40">
            <a:extLst>
              <a:ext uri="{FF2B5EF4-FFF2-40B4-BE49-F238E27FC236}">
                <a16:creationId xmlns:a16="http://schemas.microsoft.com/office/drawing/2014/main" id="{7DC236EE-7A17-779F-9D0E-01FAE5791E27}"/>
              </a:ext>
            </a:extLst>
          </p:cNvPr>
          <p:cNvSpPr/>
          <p:nvPr/>
        </p:nvSpPr>
        <p:spPr>
          <a:xfrm>
            <a:off x="4836551" y="3337682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02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628DB34C-20D1-E95C-8688-130F9EFE62D0}"/>
              </a:ext>
            </a:extLst>
          </p:cNvPr>
          <p:cNvSpPr txBox="1"/>
          <p:nvPr/>
        </p:nvSpPr>
        <p:spPr>
          <a:xfrm>
            <a:off x="5196551" y="1719574"/>
            <a:ext cx="1785540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sz="1400" b="1" noProof="0" dirty="0">
                <a:solidFill>
                  <a:prstClr val="black"/>
                </a:solidFill>
              </a:rPr>
              <a:t>Transfer Velocities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Apply the normal velo</a:t>
            </a:r>
            <a:r>
              <a:rPr lang="en-US" sz="1400" noProof="0" dirty="0">
                <a:solidFill>
                  <a:prstClr val="black"/>
                </a:solidFill>
              </a:rPr>
              <a:t>city on the acoustic-structural interface ( ASI) elements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0742B36F-1D5D-0C5C-DED4-01104E1A1460}"/>
              </a:ext>
            </a:extLst>
          </p:cNvPr>
          <p:cNvCxnSpPr>
            <a:cxnSpLocks/>
          </p:cNvCxnSpPr>
          <p:nvPr/>
        </p:nvCxnSpPr>
        <p:spPr>
          <a:xfrm>
            <a:off x="5016551" y="1719574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bg1"/>
                </a:gs>
                <a:gs pos="100000">
                  <a:schemeClr val="accent4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hteck 44">
            <a:extLst>
              <a:ext uri="{FF2B5EF4-FFF2-40B4-BE49-F238E27FC236}">
                <a16:creationId xmlns:a16="http://schemas.microsoft.com/office/drawing/2014/main" id="{C7371B20-A2BB-373D-C26A-DF00DD565224}"/>
              </a:ext>
            </a:extLst>
          </p:cNvPr>
          <p:cNvSpPr/>
          <p:nvPr/>
        </p:nvSpPr>
        <p:spPr>
          <a:xfrm>
            <a:off x="6494517" y="3337682"/>
            <a:ext cx="360000" cy="360000"/>
          </a:xfrm>
          <a:prstGeom prst="rect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b="1" noProof="0" dirty="0">
                <a:solidFill>
                  <a:schemeClr val="bg1"/>
                </a:solidFill>
              </a:rPr>
              <a:t>03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42D87D42-A828-919A-AA16-695646826391}"/>
              </a:ext>
            </a:extLst>
          </p:cNvPr>
          <p:cNvSpPr txBox="1"/>
          <p:nvPr/>
        </p:nvSpPr>
        <p:spPr>
          <a:xfrm>
            <a:off x="6854516" y="4232352"/>
            <a:ext cx="2032503" cy="108343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Acoustic Analysis</a:t>
            </a:r>
            <a:endParaRPr lang="en-US" sz="1400" noProof="0" dirty="0">
              <a:solidFill>
                <a:prstClr val="black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Per</a:t>
            </a:r>
            <a:r>
              <a:rPr lang="en-US" sz="1400" noProof="0" dirty="0">
                <a:solidFill>
                  <a:prstClr val="black"/>
                </a:solidFill>
              </a:rPr>
              <a:t>form a Direct SSD on the Acoustic cavity model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47" name="Gerader Verbinder 46">
            <a:extLst>
              <a:ext uri="{FF2B5EF4-FFF2-40B4-BE49-F238E27FC236}">
                <a16:creationId xmlns:a16="http://schemas.microsoft.com/office/drawing/2014/main" id="{096E11BF-DFBB-44F4-456D-8FCF8968021A}"/>
              </a:ext>
            </a:extLst>
          </p:cNvPr>
          <p:cNvCxnSpPr>
            <a:cxnSpLocks/>
          </p:cNvCxnSpPr>
          <p:nvPr/>
        </p:nvCxnSpPr>
        <p:spPr>
          <a:xfrm>
            <a:off x="6674517" y="3697682"/>
            <a:ext cx="0" cy="1618108"/>
          </a:xfrm>
          <a:prstGeom prst="line">
            <a:avLst/>
          </a:prstGeom>
          <a:ln w="12700">
            <a:gradFill>
              <a:gsLst>
                <a:gs pos="0">
                  <a:schemeClr val="accent4"/>
                </a:gs>
                <a:gs pos="100000">
                  <a:schemeClr val="bg1"/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516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2BDE70CE-CF25-4CE6-B28A-B3871B90A4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C8D89E98-54A4-43F9-9249-7D6B5CD88EDB}" type="datetime4">
              <a:rPr lang="en-US" noProof="0" smtClean="0"/>
              <a:pPr/>
              <a:t>March 13, 2025</a:t>
            </a:fld>
            <a:endParaRPr lang="en-US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95F60E9-1E76-43F3-8365-6C969F9DA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319" y="6634666"/>
            <a:ext cx="5469732" cy="123111"/>
          </a:xfrm>
        </p:spPr>
        <p:txBody>
          <a:bodyPr/>
          <a:lstStyle/>
          <a:p>
            <a:r>
              <a:rPr lang="en-US" noProof="0" dirty="0" err="1"/>
              <a:t>Technische</a:t>
            </a:r>
            <a:r>
              <a:rPr lang="en-US" noProof="0" dirty="0"/>
              <a:t> </a:t>
            </a:r>
            <a:r>
              <a:rPr lang="en-US" noProof="0" dirty="0" err="1"/>
              <a:t>Fakultät</a:t>
            </a:r>
            <a:endParaRPr lang="en-US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BC3FCE-392F-4A16-87A0-BDE8D7DF5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FA6ADD3-E70C-46ED-983A-BEFB04690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7" y="490445"/>
            <a:ext cx="6844385" cy="332399"/>
          </a:xfrm>
        </p:spPr>
        <p:txBody>
          <a:bodyPr/>
          <a:lstStyle/>
          <a:p>
            <a:r>
              <a:rPr lang="en-US" noProof="0" dirty="0"/>
              <a:t>Comparison of SPL results</a:t>
            </a:r>
          </a:p>
        </p:txBody>
      </p:sp>
      <p:pic>
        <p:nvPicPr>
          <p:cNvPr id="19" name="Picture 18" descr="A graph of a function&#10;&#10;AI-generated content may be incorrect.">
            <a:extLst>
              <a:ext uri="{FF2B5EF4-FFF2-40B4-BE49-F238E27FC236}">
                <a16:creationId xmlns:a16="http://schemas.microsoft.com/office/drawing/2014/main" id="{68477D47-1200-2D7A-FDF2-E03F15765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58" y="1396428"/>
            <a:ext cx="10200483" cy="510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589054"/>
      </p:ext>
    </p:extLst>
  </p:cSld>
  <p:clrMapOvr>
    <a:masterClrMapping/>
  </p:clrMapOvr>
</p:sld>
</file>

<file path=ppt/theme/theme1.xml><?xml version="1.0" encoding="utf-8"?>
<a:theme xmlns:a="http://schemas.openxmlformats.org/drawingml/2006/main" name="FAU - Technische Fakultät">
  <a:themeElements>
    <a:clrScheme name="FAU - Grau">
      <a:dk1>
        <a:sysClr val="windowText" lastClr="000000"/>
      </a:dk1>
      <a:lt1>
        <a:srgbClr val="FFFFFF"/>
      </a:lt1>
      <a:dk2>
        <a:srgbClr val="8C9FB1"/>
      </a:dk2>
      <a:lt2>
        <a:srgbClr val="FFFFFF"/>
      </a:lt2>
      <a:accent1>
        <a:srgbClr val="7F7F7F"/>
      </a:accent1>
      <a:accent2>
        <a:srgbClr val="204251"/>
      </a:accent2>
      <a:accent3>
        <a:srgbClr val="2F586E"/>
      </a:accent3>
      <a:accent4>
        <a:srgbClr val="8C9FB1"/>
      </a:accent4>
      <a:accent5>
        <a:srgbClr val="C2D0DC"/>
      </a:accent5>
      <a:accent6>
        <a:srgbClr val="C7C7C7"/>
      </a:accent6>
      <a:hlink>
        <a:srgbClr val="2F586E"/>
      </a:hlink>
      <a:folHlink>
        <a:srgbClr val="000000"/>
      </a:folHlink>
    </a:clrScheme>
    <a:fontScheme name="FA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lIns="180000" tIns="180000" rIns="180000" bIns="180000" rtlCol="0" anchor="ctr"/>
      <a:lstStyle>
        <a:defPPr marL="0" marR="0" indent="0" algn="ctr" defTabSz="914400" rtl="0" eaLnBrk="1" fontAlgn="auto" latinLnBrk="0" hangingPunct="1">
          <a:lnSpc>
            <a:spcPct val="110000"/>
          </a:lnSpc>
          <a:spcBef>
            <a:spcPts val="0"/>
          </a:spcBef>
          <a:spcAft>
            <a:spcPts val="120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Arial"/>
            <a:ea typeface="+mn-ea"/>
            <a:cs typeface="+mn-cs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marR="0" indent="0" algn="l" defTabSz="914400" rtl="0" eaLnBrk="1" fontAlgn="auto" latinLnBrk="0" hangingPunct="1">
          <a:lnSpc>
            <a:spcPct val="110000"/>
          </a:lnSpc>
          <a:spcBef>
            <a:spcPts val="0"/>
          </a:spcBef>
          <a:spcAft>
            <a:spcPts val="120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Arial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7C64748B88E4F4A81E78C320064AA18" ma:contentTypeVersion="13" ma:contentTypeDescription="Ein neues Dokument erstellen." ma:contentTypeScope="" ma:versionID="7d7fe78eff81fbacf66dc0ff6aeec5a3">
  <xsd:schema xmlns:xsd="http://www.w3.org/2001/XMLSchema" xmlns:xs="http://www.w3.org/2001/XMLSchema" xmlns:p="http://schemas.microsoft.com/office/2006/metadata/properties" xmlns:ns2="e1a9e197-d112-4abb-aa0c-4ed035d690a3" xmlns:ns3="5d4c14f1-5e26-4315-944b-e10ebb29e5be" targetNamespace="http://schemas.microsoft.com/office/2006/metadata/properties" ma:root="true" ma:fieldsID="798e591f6d3205a21a5c8f3fdff7cfef" ns2:_="" ns3:_="">
    <xsd:import namespace="e1a9e197-d112-4abb-aa0c-4ed035d690a3"/>
    <xsd:import namespace="5d4c14f1-5e26-4315-944b-e10ebb29e5b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9e197-d112-4abb-aa0c-4ed035d690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4c14f1-5e26-4315-944b-e10ebb29e5be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DFBE955-EBBF-441B-94AE-DC551CE167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9e197-d112-4abb-aa0c-4ed035d690a3"/>
    <ds:schemaRef ds:uri="5d4c14f1-5e26-4315-944b-e10ebb29e5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1A7FE3-81F7-4596-A188-3EE8D4188E1F}">
  <ds:schemaRefs>
    <ds:schemaRef ds:uri="e1a9e197-d112-4abb-aa0c-4ed035d690a3"/>
    <ds:schemaRef ds:uri="http://www.w3.org/XML/1998/namespace"/>
    <ds:schemaRef ds:uri="http://schemas.microsoft.com/office/2006/documentManagement/types"/>
    <ds:schemaRef ds:uri="5d4c14f1-5e26-4315-944b-e10ebb29e5be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457329C-FB5F-4A4D-B331-82D30E9A7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1496</Words>
  <Application>Microsoft Office PowerPoint</Application>
  <PresentationFormat>Widescreen</PresentationFormat>
  <Paragraphs>249</Paragraphs>
  <Slides>32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Courier New</vt:lpstr>
      <vt:lpstr>Symbol</vt:lpstr>
      <vt:lpstr>Wingdings</vt:lpstr>
      <vt:lpstr>FAU - Technische Fakultät</vt:lpstr>
      <vt:lpstr>Master’s Thesis Presentation  Comparative Numerical Analysis of Free Field Acoustics  using Finite and Boundary Element Methods  Prashanth Setty   Advisiors:  Prof. Dr.-Ing. Julia Mergheim, LTM, FAU   Oezge Akar, M. Sc., LTM, FAU               Oliver Eichelhard, Dipl.-Ing, Woelfel      </vt:lpstr>
      <vt:lpstr>Introduction</vt:lpstr>
      <vt:lpstr>Motivation for Coupled Structural-Acoustic Analysis</vt:lpstr>
      <vt:lpstr>Objectives</vt:lpstr>
      <vt:lpstr>Objective 1:  Comparative Analysis of Fully Coupled and Sequentially Coupled Acoustic Simulations in Abaqus</vt:lpstr>
      <vt:lpstr>Prototype Cube Model</vt:lpstr>
      <vt:lpstr>Fully Coupled Structural-Acoustic Analysis</vt:lpstr>
      <vt:lpstr>Sequentially Coupled Structural-Acoustic Analysis</vt:lpstr>
      <vt:lpstr>Comparison of SPL results</vt:lpstr>
      <vt:lpstr>Comparison of the wall-clock Time</vt:lpstr>
      <vt:lpstr>Objective 2:  To develop a sequential coupled simulation methodology for a wind turbine gearbox by integrating time-domain displacement data from Simpack into Abaqus </vt:lpstr>
      <vt:lpstr>Gearbox Acoustics</vt:lpstr>
      <vt:lpstr>Mesh and Interface Sensitivity Study</vt:lpstr>
      <vt:lpstr>Comparison of SPL results</vt:lpstr>
      <vt:lpstr>Comparison of Sound Power results</vt:lpstr>
      <vt:lpstr>Objective 3:  To validate acoustic simulations in BEMPP by comparing SPL predictions with Abaqus results for the prototype cube model.  </vt:lpstr>
      <vt:lpstr>Comparison between FEM and BEM</vt:lpstr>
      <vt:lpstr>Direct BEM Formulation for the Helmholtz Equation</vt:lpstr>
      <vt:lpstr>Sequentially Coupled Structural-Acoustic Analysis in BEMPP</vt:lpstr>
      <vt:lpstr>BEMPP Acoustics</vt:lpstr>
      <vt:lpstr>Comparison of SPL results</vt:lpstr>
      <vt:lpstr>Comparison of SPL results</vt:lpstr>
      <vt:lpstr>Comparison of SPL results</vt:lpstr>
      <vt:lpstr>Possible Reasons for the Discrepancies Between BEMPP and Abaqus Results</vt:lpstr>
      <vt:lpstr>Validation of the Null-Field Approach in BEMPP</vt:lpstr>
      <vt:lpstr>Conclusion</vt:lpstr>
      <vt:lpstr>Far Field Visualization</vt:lpstr>
      <vt:lpstr>PowerPoint Presentation</vt:lpstr>
      <vt:lpstr>BEM Formulation in BEMPP</vt:lpstr>
      <vt:lpstr>Sequentially Coupled Gearbox Acoustics</vt:lpstr>
      <vt:lpstr>Comparison of SPL results</vt:lpstr>
      <vt:lpstr>Comparison of SPL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Willkommen</dc:title>
  <dc:creator>Julia Gutschmidt</dc:creator>
  <cp:lastModifiedBy>Setty, Prashanth</cp:lastModifiedBy>
  <cp:revision>281</cp:revision>
  <dcterms:created xsi:type="dcterms:W3CDTF">2021-11-18T07:49:57Z</dcterms:created>
  <dcterms:modified xsi:type="dcterms:W3CDTF">2025-03-13T11:25:19Z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0x010100B7C64748B88E4F4A81E78C320064AA18</vt:lpwstr>
  </property>
</Properties>
</file>

<file path=docProps/thumbnail.jpeg>
</file>